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77" r:id="rId3"/>
    <p:sldId id="278" r:id="rId4"/>
    <p:sldId id="258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79" r:id="rId13"/>
    <p:sldId id="280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llemlayout 4 - Markering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0164" autoAdjust="0"/>
  </p:normalViewPr>
  <p:slideViewPr>
    <p:cSldViewPr snapToGrid="0">
      <p:cViewPr varScale="1">
        <p:scale>
          <a:sx n="103" d="100"/>
          <a:sy n="103" d="100"/>
        </p:scale>
        <p:origin x="3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41B4ED-AD8F-4EE1-9BB0-19AADA1B760B}" type="doc">
      <dgm:prSet loTypeId="urn:microsoft.com/office/officeart/2005/8/layout/chevron1" loCatId="Inbox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45BDD7-E00D-4CF3-AB8F-F11FAF0FE3A6}">
      <dgm:prSet/>
      <dgm:spPr/>
      <dgm:t>
        <a:bodyPr/>
        <a:lstStyle/>
        <a:p>
          <a:r>
            <a:rPr lang="en-US" dirty="0" err="1"/>
            <a:t>Motorstyring</a:t>
          </a:r>
          <a:endParaRPr lang="en-US" dirty="0"/>
        </a:p>
      </dgm:t>
    </dgm:pt>
    <dgm:pt modelId="{E6B2788D-8A17-43A8-9352-2CBBE79E1E31}" type="parTrans" cxnId="{CCCAA5FC-A42B-4DD7-A415-46532FDC4186}">
      <dgm:prSet/>
      <dgm:spPr/>
      <dgm:t>
        <a:bodyPr/>
        <a:lstStyle/>
        <a:p>
          <a:endParaRPr lang="en-US"/>
        </a:p>
      </dgm:t>
    </dgm:pt>
    <dgm:pt modelId="{21C9B328-1432-4414-B59C-94C1588550B5}" type="sibTrans" cxnId="{CCCAA5FC-A42B-4DD7-A415-46532FDC4186}">
      <dgm:prSet/>
      <dgm:spPr/>
      <dgm:t>
        <a:bodyPr/>
        <a:lstStyle/>
        <a:p>
          <a:endParaRPr lang="en-US"/>
        </a:p>
      </dgm:t>
    </dgm:pt>
    <dgm:pt modelId="{184038E1-A9AC-4AC0-A314-29D8CF858AAF}">
      <dgm:prSet/>
      <dgm:spPr/>
      <dgm:t>
        <a:bodyPr/>
        <a:lstStyle/>
        <a:p>
          <a:r>
            <a:rPr lang="da-DK" noProof="0" dirty="0"/>
            <a:t>Programeksempler</a:t>
          </a:r>
        </a:p>
      </dgm:t>
    </dgm:pt>
    <dgm:pt modelId="{351BAB90-BC19-4EAD-AAA1-021A62F188CF}" type="parTrans" cxnId="{65D7577F-9EB7-444B-BD36-D91FBC44435D}">
      <dgm:prSet/>
      <dgm:spPr/>
      <dgm:t>
        <a:bodyPr/>
        <a:lstStyle/>
        <a:p>
          <a:endParaRPr lang="da-DK"/>
        </a:p>
      </dgm:t>
    </dgm:pt>
    <dgm:pt modelId="{E2BF67F9-EF5B-48C2-A72B-C6B3E75BD745}" type="sibTrans" cxnId="{65D7577F-9EB7-444B-BD36-D91FBC44435D}">
      <dgm:prSet/>
      <dgm:spPr/>
      <dgm:t>
        <a:bodyPr/>
        <a:lstStyle/>
        <a:p>
          <a:endParaRPr lang="da-DK"/>
        </a:p>
      </dgm:t>
    </dgm:pt>
    <dgm:pt modelId="{797853F9-661E-4EF0-8A6D-AC9EDD670823}">
      <dgm:prSet/>
      <dgm:spPr/>
      <dgm:t>
        <a:bodyPr/>
        <a:lstStyle/>
        <a:p>
          <a:r>
            <a:rPr lang="da-DK" noProof="0" dirty="0"/>
            <a:t>1 – Arduino Tips</a:t>
          </a:r>
        </a:p>
      </dgm:t>
    </dgm:pt>
    <dgm:pt modelId="{B8797796-7E3E-4930-B3C2-1EB784F19010}" type="parTrans" cxnId="{37A722EB-9305-4441-AB61-B337111422E4}">
      <dgm:prSet/>
      <dgm:spPr/>
      <dgm:t>
        <a:bodyPr/>
        <a:lstStyle/>
        <a:p>
          <a:endParaRPr lang="da-DK"/>
        </a:p>
      </dgm:t>
    </dgm:pt>
    <dgm:pt modelId="{BD67ECBD-171A-439C-8C1B-4C9C8D1A04B9}" type="sibTrans" cxnId="{37A722EB-9305-4441-AB61-B337111422E4}">
      <dgm:prSet/>
      <dgm:spPr/>
      <dgm:t>
        <a:bodyPr/>
        <a:lstStyle/>
        <a:p>
          <a:endParaRPr lang="da-DK"/>
        </a:p>
      </dgm:t>
    </dgm:pt>
    <dgm:pt modelId="{5DDE0BE2-3BA5-473C-A366-3D530AFE415F}">
      <dgm:prSet/>
      <dgm:spPr/>
      <dgm:t>
        <a:bodyPr/>
        <a:lstStyle/>
        <a:p>
          <a:r>
            <a:rPr lang="en-US" dirty="0"/>
            <a:t>IR </a:t>
          </a:r>
          <a:r>
            <a:rPr lang="en-US" dirty="0" err="1"/>
            <a:t>fjernbetjening</a:t>
          </a:r>
          <a:endParaRPr lang="en-US" dirty="0"/>
        </a:p>
      </dgm:t>
    </dgm:pt>
    <dgm:pt modelId="{AAF627A5-1D39-4F02-9C45-354E759B77B7}" type="sibTrans" cxnId="{B59E6737-BCDF-4C8F-8FAF-955C4A80661F}">
      <dgm:prSet/>
      <dgm:spPr/>
      <dgm:t>
        <a:bodyPr/>
        <a:lstStyle/>
        <a:p>
          <a:endParaRPr lang="en-US"/>
        </a:p>
      </dgm:t>
    </dgm:pt>
    <dgm:pt modelId="{B25B0A40-9B50-494F-9B3D-A3442A0E1695}" type="parTrans" cxnId="{B59E6737-BCDF-4C8F-8FAF-955C4A80661F}">
      <dgm:prSet/>
      <dgm:spPr/>
      <dgm:t>
        <a:bodyPr/>
        <a:lstStyle/>
        <a:p>
          <a:endParaRPr lang="en-US"/>
        </a:p>
      </dgm:t>
    </dgm:pt>
    <dgm:pt modelId="{251A336B-3ED4-4EE8-A75C-688C820C5DBE}">
      <dgm:prSet/>
      <dgm:spPr/>
      <dgm:t>
        <a:bodyPr/>
        <a:lstStyle/>
        <a:p>
          <a:r>
            <a:rPr lang="en-US" dirty="0"/>
            <a:t>HC-05 Bluetooth Serial</a:t>
          </a:r>
        </a:p>
      </dgm:t>
    </dgm:pt>
    <dgm:pt modelId="{D9F798D6-A474-4921-A007-781FA3CF6B22}" type="parTrans" cxnId="{C7A6F93F-5F02-4569-BBB2-C60267C6394A}">
      <dgm:prSet/>
      <dgm:spPr/>
      <dgm:t>
        <a:bodyPr/>
        <a:lstStyle/>
        <a:p>
          <a:endParaRPr lang="da-DK"/>
        </a:p>
      </dgm:t>
    </dgm:pt>
    <dgm:pt modelId="{308BE88D-D56D-480C-BFF8-C0CF29C2B760}" type="sibTrans" cxnId="{C7A6F93F-5F02-4569-BBB2-C60267C6394A}">
      <dgm:prSet/>
      <dgm:spPr/>
      <dgm:t>
        <a:bodyPr/>
        <a:lstStyle/>
        <a:p>
          <a:endParaRPr lang="da-DK"/>
        </a:p>
      </dgm:t>
    </dgm:pt>
    <dgm:pt modelId="{048F8050-6862-4849-85BB-67340CF90B8E}">
      <dgm:prSet/>
      <dgm:spPr/>
      <dgm:t>
        <a:bodyPr/>
        <a:lstStyle/>
        <a:p>
          <a:r>
            <a:rPr lang="en-US" dirty="0" err="1"/>
            <a:t>Hvad</a:t>
          </a:r>
          <a:r>
            <a:rPr lang="en-US" dirty="0"/>
            <a:t> </a:t>
          </a:r>
          <a:r>
            <a:rPr lang="en-US" dirty="0" err="1"/>
            <a:t>er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H-Bro?</a:t>
          </a:r>
        </a:p>
      </dgm:t>
    </dgm:pt>
    <dgm:pt modelId="{F2E2427C-CA31-468B-844C-CCD5843B332B}" type="parTrans" cxnId="{0437C533-437D-4F23-AE23-C34EDC364669}">
      <dgm:prSet/>
      <dgm:spPr/>
      <dgm:t>
        <a:bodyPr/>
        <a:lstStyle/>
        <a:p>
          <a:endParaRPr lang="da-DK"/>
        </a:p>
      </dgm:t>
    </dgm:pt>
    <dgm:pt modelId="{AABCB83D-F234-4B8A-8F8B-12FA8CEC4053}" type="sibTrans" cxnId="{0437C533-437D-4F23-AE23-C34EDC364669}">
      <dgm:prSet/>
      <dgm:spPr/>
      <dgm:t>
        <a:bodyPr/>
        <a:lstStyle/>
        <a:p>
          <a:endParaRPr lang="da-DK"/>
        </a:p>
      </dgm:t>
    </dgm:pt>
    <dgm:pt modelId="{694159EC-4501-46F5-8F22-4C09C7AFD649}">
      <dgm:prSet/>
      <dgm:spPr/>
      <dgm:t>
        <a:bodyPr/>
        <a:lstStyle/>
        <a:p>
          <a:r>
            <a:rPr lang="en-US" dirty="0"/>
            <a:t>L293D – H-</a:t>
          </a:r>
          <a:r>
            <a:rPr lang="en-US" dirty="0" err="1"/>
            <a:t>broen</a:t>
          </a:r>
          <a:endParaRPr lang="en-US" dirty="0"/>
        </a:p>
      </dgm:t>
    </dgm:pt>
    <dgm:pt modelId="{5EEBAF3D-53B8-4735-8B3D-A60D0E166C2D}" type="parTrans" cxnId="{B58DA4C9-3EE2-46AB-90E0-EC12A19ACD27}">
      <dgm:prSet/>
      <dgm:spPr/>
      <dgm:t>
        <a:bodyPr/>
        <a:lstStyle/>
        <a:p>
          <a:endParaRPr lang="da-DK"/>
        </a:p>
      </dgm:t>
    </dgm:pt>
    <dgm:pt modelId="{6805A150-7D39-4C30-95E2-BFDAE1358EC6}" type="sibTrans" cxnId="{B58DA4C9-3EE2-46AB-90E0-EC12A19ACD27}">
      <dgm:prSet/>
      <dgm:spPr/>
      <dgm:t>
        <a:bodyPr/>
        <a:lstStyle/>
        <a:p>
          <a:endParaRPr lang="da-DK"/>
        </a:p>
      </dgm:t>
    </dgm:pt>
    <dgm:pt modelId="{D051F858-85B4-4FB5-9CDB-276F56CE5F61}">
      <dgm:prSet/>
      <dgm:spPr/>
      <dgm:t>
        <a:bodyPr/>
        <a:lstStyle/>
        <a:p>
          <a:r>
            <a:rPr lang="en-US"/>
            <a:t>Fjernstyring</a:t>
          </a:r>
          <a:endParaRPr lang="en-US" dirty="0"/>
        </a:p>
      </dgm:t>
    </dgm:pt>
    <dgm:pt modelId="{0718C62A-8693-4551-B199-198EE21A3656}" type="parTrans" cxnId="{D417AF76-F4FA-436E-B2A0-D7B42192EDDA}">
      <dgm:prSet/>
      <dgm:spPr/>
      <dgm:t>
        <a:bodyPr/>
        <a:lstStyle/>
        <a:p>
          <a:endParaRPr lang="da-DK"/>
        </a:p>
      </dgm:t>
    </dgm:pt>
    <dgm:pt modelId="{AB92DB94-EC33-4C34-A340-A753DF8A0D9E}" type="sibTrans" cxnId="{D417AF76-F4FA-436E-B2A0-D7B42192EDDA}">
      <dgm:prSet/>
      <dgm:spPr/>
      <dgm:t>
        <a:bodyPr/>
        <a:lstStyle/>
        <a:p>
          <a:endParaRPr lang="da-DK"/>
        </a:p>
      </dgm:t>
    </dgm:pt>
    <dgm:pt modelId="{DEAC0DF0-5952-4B7D-8E04-E17808B69736}">
      <dgm:prSet/>
      <dgm:spPr/>
      <dgm:t>
        <a:bodyPr/>
        <a:lstStyle/>
        <a:p>
          <a:r>
            <a:rPr lang="en-US" dirty="0"/>
            <a:t>Arduino Tips</a:t>
          </a:r>
        </a:p>
      </dgm:t>
    </dgm:pt>
    <dgm:pt modelId="{15533DB0-389C-4CBA-AEDE-02A1C6C0FAEA}" type="parTrans" cxnId="{9B12A493-672B-4B11-9636-9F5B9EC23555}">
      <dgm:prSet/>
      <dgm:spPr/>
      <dgm:t>
        <a:bodyPr/>
        <a:lstStyle/>
        <a:p>
          <a:endParaRPr lang="da-DK"/>
        </a:p>
      </dgm:t>
    </dgm:pt>
    <dgm:pt modelId="{A79A78EC-E1BC-4D78-B071-8D2601BA9C01}" type="sibTrans" cxnId="{9B12A493-672B-4B11-9636-9F5B9EC23555}">
      <dgm:prSet/>
      <dgm:spPr/>
      <dgm:t>
        <a:bodyPr/>
        <a:lstStyle/>
        <a:p>
          <a:endParaRPr lang="da-DK"/>
        </a:p>
      </dgm:t>
    </dgm:pt>
    <dgm:pt modelId="{759803A1-4C56-4CAD-9B80-C0B1EFF2B977}">
      <dgm:prSet/>
      <dgm:spPr/>
      <dgm:t>
        <a:bodyPr/>
        <a:lstStyle/>
        <a:p>
          <a:r>
            <a:rPr lang="da-DK" noProof="0" dirty="0"/>
            <a:t>2 – L293D Motorstyring</a:t>
          </a:r>
        </a:p>
      </dgm:t>
    </dgm:pt>
    <dgm:pt modelId="{8E1014F4-3878-4C15-AFB2-EC7421D0B965}" type="parTrans" cxnId="{AABB35A6-84E9-415B-BA86-61CB203C68C7}">
      <dgm:prSet/>
      <dgm:spPr/>
      <dgm:t>
        <a:bodyPr/>
        <a:lstStyle/>
        <a:p>
          <a:endParaRPr lang="da-DK"/>
        </a:p>
      </dgm:t>
    </dgm:pt>
    <dgm:pt modelId="{7E5F4F44-BAAE-435E-A25E-3A94E03E1314}" type="sibTrans" cxnId="{AABB35A6-84E9-415B-BA86-61CB203C68C7}">
      <dgm:prSet/>
      <dgm:spPr/>
      <dgm:t>
        <a:bodyPr/>
        <a:lstStyle/>
        <a:p>
          <a:endParaRPr lang="da-DK"/>
        </a:p>
      </dgm:t>
    </dgm:pt>
    <dgm:pt modelId="{DFB31C6D-DEEF-4DFD-AF3B-57CFCAC5537C}">
      <dgm:prSet/>
      <dgm:spPr/>
      <dgm:t>
        <a:bodyPr/>
        <a:lstStyle/>
        <a:p>
          <a:r>
            <a:rPr lang="da-DK" noProof="0" dirty="0"/>
            <a:t>3 – IR Fjernbetjening</a:t>
          </a:r>
        </a:p>
      </dgm:t>
    </dgm:pt>
    <dgm:pt modelId="{C4FE80A0-8FB6-40EF-A394-6E1A43010105}" type="parTrans" cxnId="{A9720775-320B-44F7-995A-970CBA94C0FB}">
      <dgm:prSet/>
      <dgm:spPr/>
      <dgm:t>
        <a:bodyPr/>
        <a:lstStyle/>
        <a:p>
          <a:endParaRPr lang="da-DK"/>
        </a:p>
      </dgm:t>
    </dgm:pt>
    <dgm:pt modelId="{8D16050D-7B6B-42BB-9DF8-5F6F1D03E489}" type="sibTrans" cxnId="{A9720775-320B-44F7-995A-970CBA94C0FB}">
      <dgm:prSet/>
      <dgm:spPr/>
      <dgm:t>
        <a:bodyPr/>
        <a:lstStyle/>
        <a:p>
          <a:endParaRPr lang="da-DK"/>
        </a:p>
      </dgm:t>
    </dgm:pt>
    <dgm:pt modelId="{8D06EC46-7807-41CC-9A9B-BB203D206A14}">
      <dgm:prSet/>
      <dgm:spPr/>
      <dgm:t>
        <a:bodyPr/>
        <a:lstStyle/>
        <a:p>
          <a:r>
            <a:rPr lang="da-DK" noProof="0" dirty="0"/>
            <a:t>4 – HC-05 Setup</a:t>
          </a:r>
        </a:p>
      </dgm:t>
    </dgm:pt>
    <dgm:pt modelId="{57026B17-3ECB-4905-AF9D-0C5DD7B3155D}" type="parTrans" cxnId="{60259C37-D2B2-470F-A5AE-7145859DDC24}">
      <dgm:prSet/>
      <dgm:spPr/>
      <dgm:t>
        <a:bodyPr/>
        <a:lstStyle/>
        <a:p>
          <a:endParaRPr lang="da-DK"/>
        </a:p>
      </dgm:t>
    </dgm:pt>
    <dgm:pt modelId="{949EE93B-CCA7-49B2-875A-3E0012BAA480}" type="sibTrans" cxnId="{60259C37-D2B2-470F-A5AE-7145859DDC24}">
      <dgm:prSet/>
      <dgm:spPr/>
      <dgm:t>
        <a:bodyPr/>
        <a:lstStyle/>
        <a:p>
          <a:endParaRPr lang="da-DK"/>
        </a:p>
      </dgm:t>
    </dgm:pt>
    <dgm:pt modelId="{C0FBA575-C296-40C0-A177-C411730A96AA}">
      <dgm:prSet/>
      <dgm:spPr/>
      <dgm:t>
        <a:bodyPr/>
        <a:lstStyle/>
        <a:p>
          <a:r>
            <a:rPr lang="da-DK" noProof="0" dirty="0"/>
            <a:t>5 – HC-05 Serial</a:t>
          </a:r>
        </a:p>
      </dgm:t>
    </dgm:pt>
    <dgm:pt modelId="{CE16C1E3-8F5E-4004-9104-D8E38B629B8C}" type="parTrans" cxnId="{3A4A86E7-AAE3-4BC8-86DB-25DD7B761964}">
      <dgm:prSet/>
      <dgm:spPr/>
      <dgm:t>
        <a:bodyPr/>
        <a:lstStyle/>
        <a:p>
          <a:endParaRPr lang="da-DK"/>
        </a:p>
      </dgm:t>
    </dgm:pt>
    <dgm:pt modelId="{A4235349-F938-43D3-9D2D-6E2FC40E26F2}" type="sibTrans" cxnId="{3A4A86E7-AAE3-4BC8-86DB-25DD7B761964}">
      <dgm:prSet/>
      <dgm:spPr/>
      <dgm:t>
        <a:bodyPr/>
        <a:lstStyle/>
        <a:p>
          <a:endParaRPr lang="da-DK"/>
        </a:p>
      </dgm:t>
    </dgm:pt>
    <dgm:pt modelId="{0E84CF05-EDC8-4FFE-9974-9491FF5FC5ED}">
      <dgm:prSet/>
      <dgm:spPr/>
      <dgm:t>
        <a:bodyPr/>
        <a:lstStyle/>
        <a:p>
          <a:r>
            <a:rPr lang="en-US" dirty="0" err="1"/>
            <a:t>Funktioner</a:t>
          </a:r>
          <a:endParaRPr lang="en-US" dirty="0"/>
        </a:p>
      </dgm:t>
    </dgm:pt>
    <dgm:pt modelId="{06675D4A-970B-44AD-9915-E6A9D840D41D}" type="parTrans" cxnId="{04AEF123-D09C-43DA-806D-60B6FB9B00B9}">
      <dgm:prSet/>
      <dgm:spPr/>
      <dgm:t>
        <a:bodyPr/>
        <a:lstStyle/>
        <a:p>
          <a:endParaRPr lang="da-DK"/>
        </a:p>
      </dgm:t>
    </dgm:pt>
    <dgm:pt modelId="{7761C74C-CDF3-46EB-B81F-B840236232D7}" type="sibTrans" cxnId="{04AEF123-D09C-43DA-806D-60B6FB9B00B9}">
      <dgm:prSet/>
      <dgm:spPr/>
      <dgm:t>
        <a:bodyPr/>
        <a:lstStyle/>
        <a:p>
          <a:endParaRPr lang="da-DK"/>
        </a:p>
      </dgm:t>
    </dgm:pt>
    <dgm:pt modelId="{0580B0D6-FA0C-48A7-9BF3-F6C080008601}">
      <dgm:prSet/>
      <dgm:spPr/>
      <dgm:t>
        <a:bodyPr/>
        <a:lstStyle/>
        <a:p>
          <a:r>
            <a:rPr lang="en-US" dirty="0" err="1"/>
            <a:t>Opdeling</a:t>
          </a:r>
          <a:r>
            <a:rPr lang="en-US" dirty="0"/>
            <a:t> </a:t>
          </a:r>
          <a:r>
            <a:rPr lang="en-US" dirty="0" err="1"/>
            <a:t>af</a:t>
          </a:r>
          <a:r>
            <a:rPr lang="en-US" dirty="0"/>
            <a:t> sketches</a:t>
          </a:r>
        </a:p>
      </dgm:t>
    </dgm:pt>
    <dgm:pt modelId="{E66D5173-2D58-4239-8195-FA386C7EF03F}" type="parTrans" cxnId="{DABB8D00-01FA-41BE-B999-602D6506124C}">
      <dgm:prSet/>
      <dgm:spPr/>
      <dgm:t>
        <a:bodyPr/>
        <a:lstStyle/>
        <a:p>
          <a:endParaRPr lang="da-DK"/>
        </a:p>
      </dgm:t>
    </dgm:pt>
    <dgm:pt modelId="{6BB87EED-E4FB-4063-B57B-2DDD33C98BEC}" type="sibTrans" cxnId="{DABB8D00-01FA-41BE-B999-602D6506124C}">
      <dgm:prSet/>
      <dgm:spPr/>
      <dgm:t>
        <a:bodyPr/>
        <a:lstStyle/>
        <a:p>
          <a:endParaRPr lang="da-DK"/>
        </a:p>
      </dgm:t>
    </dgm:pt>
    <dgm:pt modelId="{C8DDB31B-73D2-42C6-9F74-0CEF2D6A3889}">
      <dgm:prSet/>
      <dgm:spPr/>
      <dgm:t>
        <a:bodyPr/>
        <a:lstStyle/>
        <a:p>
          <a:r>
            <a:rPr lang="en-US" dirty="0" err="1"/>
            <a:t>Kort</a:t>
          </a:r>
          <a:r>
            <a:rPr lang="en-US" dirty="0"/>
            <a:t> om libraries</a:t>
          </a:r>
        </a:p>
      </dgm:t>
    </dgm:pt>
    <dgm:pt modelId="{5BE142C6-97A7-4B79-9946-673CA6B9B58C}" type="parTrans" cxnId="{57A87E2B-67C8-433F-8B97-AE4B6E936FB7}">
      <dgm:prSet/>
      <dgm:spPr/>
      <dgm:t>
        <a:bodyPr/>
        <a:lstStyle/>
        <a:p>
          <a:endParaRPr lang="da-DK"/>
        </a:p>
      </dgm:t>
    </dgm:pt>
    <dgm:pt modelId="{D1C50AC0-46F3-4DE1-9DD5-BB6E35D951FE}" type="sibTrans" cxnId="{57A87E2B-67C8-433F-8B97-AE4B6E936FB7}">
      <dgm:prSet/>
      <dgm:spPr/>
      <dgm:t>
        <a:bodyPr/>
        <a:lstStyle/>
        <a:p>
          <a:endParaRPr lang="da-DK"/>
        </a:p>
      </dgm:t>
    </dgm:pt>
    <dgm:pt modelId="{03F4F76D-E809-4FC4-B4E6-F10940E0B13B}" type="pres">
      <dgm:prSet presAssocID="{A641B4ED-AD8F-4EE1-9BB0-19AADA1B760B}" presName="Name0" presStyleCnt="0">
        <dgm:presLayoutVars>
          <dgm:dir/>
          <dgm:animLvl val="lvl"/>
          <dgm:resizeHandles val="exact"/>
        </dgm:presLayoutVars>
      </dgm:prSet>
      <dgm:spPr/>
    </dgm:pt>
    <dgm:pt modelId="{6C239312-12C1-4C4C-84B4-7B88AE14831A}" type="pres">
      <dgm:prSet presAssocID="{DEAC0DF0-5952-4B7D-8E04-E17808B69736}" presName="composite" presStyleCnt="0"/>
      <dgm:spPr/>
    </dgm:pt>
    <dgm:pt modelId="{3DFAE8B6-A600-49C9-A25C-E656BC595C65}" type="pres">
      <dgm:prSet presAssocID="{DEAC0DF0-5952-4B7D-8E04-E17808B69736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B8CC406-D615-4B70-8D97-AD922164B5E6}" type="pres">
      <dgm:prSet presAssocID="{DEAC0DF0-5952-4B7D-8E04-E17808B69736}" presName="desTx" presStyleLbl="revTx" presStyleIdx="0" presStyleCnt="4">
        <dgm:presLayoutVars>
          <dgm:bulletEnabled val="1"/>
        </dgm:presLayoutVars>
      </dgm:prSet>
      <dgm:spPr/>
    </dgm:pt>
    <dgm:pt modelId="{916D54F2-D64B-433E-A6CE-8E7196B56214}" type="pres">
      <dgm:prSet presAssocID="{A79A78EC-E1BC-4D78-B071-8D2601BA9C01}" presName="space" presStyleCnt="0"/>
      <dgm:spPr/>
    </dgm:pt>
    <dgm:pt modelId="{78C1B953-C817-4F6D-95A2-B19E6F73C414}" type="pres">
      <dgm:prSet presAssocID="{0245BDD7-E00D-4CF3-AB8F-F11FAF0FE3A6}" presName="composite" presStyleCnt="0"/>
      <dgm:spPr/>
    </dgm:pt>
    <dgm:pt modelId="{7A2DF2F7-5307-4281-8441-9D28AEB2A913}" type="pres">
      <dgm:prSet presAssocID="{0245BDD7-E00D-4CF3-AB8F-F11FAF0FE3A6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63DD1D8-EB72-4B8C-87BC-6D754C75CDB4}" type="pres">
      <dgm:prSet presAssocID="{0245BDD7-E00D-4CF3-AB8F-F11FAF0FE3A6}" presName="desTx" presStyleLbl="revTx" presStyleIdx="1" presStyleCnt="4">
        <dgm:presLayoutVars>
          <dgm:bulletEnabled val="1"/>
        </dgm:presLayoutVars>
      </dgm:prSet>
      <dgm:spPr/>
    </dgm:pt>
    <dgm:pt modelId="{83EC902B-E671-46B3-8DA5-ED28CB0E7E27}" type="pres">
      <dgm:prSet presAssocID="{21C9B328-1432-4414-B59C-94C1588550B5}" presName="space" presStyleCnt="0"/>
      <dgm:spPr/>
    </dgm:pt>
    <dgm:pt modelId="{861D41CD-B128-4EE0-AE5F-6300593213C4}" type="pres">
      <dgm:prSet presAssocID="{D051F858-85B4-4FB5-9CDB-276F56CE5F61}" presName="composite" presStyleCnt="0"/>
      <dgm:spPr/>
    </dgm:pt>
    <dgm:pt modelId="{302DA9B3-F4F2-4854-834B-C3F1A03CD7E6}" type="pres">
      <dgm:prSet presAssocID="{D051F858-85B4-4FB5-9CDB-276F56CE5F61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C2A3B19-9C16-4AB2-8AF4-E1AE07A7CBED}" type="pres">
      <dgm:prSet presAssocID="{D051F858-85B4-4FB5-9CDB-276F56CE5F61}" presName="desTx" presStyleLbl="revTx" presStyleIdx="2" presStyleCnt="4">
        <dgm:presLayoutVars>
          <dgm:bulletEnabled val="1"/>
        </dgm:presLayoutVars>
      </dgm:prSet>
      <dgm:spPr/>
    </dgm:pt>
    <dgm:pt modelId="{7B16A8F3-1289-4012-82E4-A72FCEC5CEE7}" type="pres">
      <dgm:prSet presAssocID="{AB92DB94-EC33-4C34-A340-A753DF8A0D9E}" presName="space" presStyleCnt="0"/>
      <dgm:spPr/>
    </dgm:pt>
    <dgm:pt modelId="{3E32032D-D533-444D-BEBF-E00DCCAA2594}" type="pres">
      <dgm:prSet presAssocID="{184038E1-A9AC-4AC0-A314-29D8CF858AAF}" presName="composite" presStyleCnt="0"/>
      <dgm:spPr/>
    </dgm:pt>
    <dgm:pt modelId="{30BEFDF2-E395-4C1E-AE33-D12FB1BAFBA4}" type="pres">
      <dgm:prSet presAssocID="{184038E1-A9AC-4AC0-A314-29D8CF858AAF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F391D236-0400-4FFF-849E-C7812934CBC6}" type="pres">
      <dgm:prSet presAssocID="{184038E1-A9AC-4AC0-A314-29D8CF858AAF}" presName="desTx" presStyleLbl="revTx" presStyleIdx="3" presStyleCnt="4">
        <dgm:presLayoutVars>
          <dgm:bulletEnabled val="1"/>
        </dgm:presLayoutVars>
      </dgm:prSet>
      <dgm:spPr/>
    </dgm:pt>
  </dgm:ptLst>
  <dgm:cxnLst>
    <dgm:cxn modelId="{DABB8D00-01FA-41BE-B999-602D6506124C}" srcId="{DEAC0DF0-5952-4B7D-8E04-E17808B69736}" destId="{0580B0D6-FA0C-48A7-9BF3-F6C080008601}" srcOrd="1" destOrd="0" parTransId="{E66D5173-2D58-4239-8195-FA386C7EF03F}" sibTransId="{6BB87EED-E4FB-4063-B57B-2DDD33C98BEC}"/>
    <dgm:cxn modelId="{B9641602-9D13-4048-8E28-7D5AD75594D8}" type="presOf" srcId="{759803A1-4C56-4CAD-9B80-C0B1EFF2B977}" destId="{F391D236-0400-4FFF-849E-C7812934CBC6}" srcOrd="0" destOrd="1" presId="urn:microsoft.com/office/officeart/2005/8/layout/chevron1"/>
    <dgm:cxn modelId="{5A561A03-FA6A-4CCC-B2A6-6EE4750122F9}" type="presOf" srcId="{DEAC0DF0-5952-4B7D-8E04-E17808B69736}" destId="{3DFAE8B6-A600-49C9-A25C-E656BC595C65}" srcOrd="0" destOrd="0" presId="urn:microsoft.com/office/officeart/2005/8/layout/chevron1"/>
    <dgm:cxn modelId="{AD998B04-6327-415F-B772-739517054128}" type="presOf" srcId="{0245BDD7-E00D-4CF3-AB8F-F11FAF0FE3A6}" destId="{7A2DF2F7-5307-4281-8441-9D28AEB2A913}" srcOrd="0" destOrd="0" presId="urn:microsoft.com/office/officeart/2005/8/layout/chevron1"/>
    <dgm:cxn modelId="{158D9E0E-45D8-4CB0-9126-1349D9396199}" type="presOf" srcId="{8D06EC46-7807-41CC-9A9B-BB203D206A14}" destId="{F391D236-0400-4FFF-849E-C7812934CBC6}" srcOrd="0" destOrd="3" presId="urn:microsoft.com/office/officeart/2005/8/layout/chevron1"/>
    <dgm:cxn modelId="{04AEF123-D09C-43DA-806D-60B6FB9B00B9}" srcId="{DEAC0DF0-5952-4B7D-8E04-E17808B69736}" destId="{0E84CF05-EDC8-4FFE-9974-9491FF5FC5ED}" srcOrd="0" destOrd="0" parTransId="{06675D4A-970B-44AD-9915-E6A9D840D41D}" sibTransId="{7761C74C-CDF3-46EB-B81F-B840236232D7}"/>
    <dgm:cxn modelId="{57A87E2B-67C8-433F-8B97-AE4B6E936FB7}" srcId="{DEAC0DF0-5952-4B7D-8E04-E17808B69736}" destId="{C8DDB31B-73D2-42C6-9F74-0CEF2D6A3889}" srcOrd="2" destOrd="0" parTransId="{5BE142C6-97A7-4B79-9946-673CA6B9B58C}" sibTransId="{D1C50AC0-46F3-4DE1-9DD5-BB6E35D951FE}"/>
    <dgm:cxn modelId="{7A0A3330-A386-413C-9AAE-B9B345AD17F1}" type="presOf" srcId="{0E84CF05-EDC8-4FFE-9974-9491FF5FC5ED}" destId="{3B8CC406-D615-4B70-8D97-AD922164B5E6}" srcOrd="0" destOrd="0" presId="urn:microsoft.com/office/officeart/2005/8/layout/chevron1"/>
    <dgm:cxn modelId="{0437C533-437D-4F23-AE23-C34EDC364669}" srcId="{0245BDD7-E00D-4CF3-AB8F-F11FAF0FE3A6}" destId="{048F8050-6862-4849-85BB-67340CF90B8E}" srcOrd="0" destOrd="0" parTransId="{F2E2427C-CA31-468B-844C-CCD5843B332B}" sibTransId="{AABCB83D-F234-4B8A-8F8B-12FA8CEC4053}"/>
    <dgm:cxn modelId="{277A3834-45BD-46BD-BF9D-9BBC35829B0A}" type="presOf" srcId="{5DDE0BE2-3BA5-473C-A366-3D530AFE415F}" destId="{9C2A3B19-9C16-4AB2-8AF4-E1AE07A7CBED}" srcOrd="0" destOrd="0" presId="urn:microsoft.com/office/officeart/2005/8/layout/chevron1"/>
    <dgm:cxn modelId="{B59E6737-BCDF-4C8F-8FAF-955C4A80661F}" srcId="{D051F858-85B4-4FB5-9CDB-276F56CE5F61}" destId="{5DDE0BE2-3BA5-473C-A366-3D530AFE415F}" srcOrd="0" destOrd="0" parTransId="{B25B0A40-9B50-494F-9B3D-A3442A0E1695}" sibTransId="{AAF627A5-1D39-4F02-9C45-354E759B77B7}"/>
    <dgm:cxn modelId="{60259C37-D2B2-470F-A5AE-7145859DDC24}" srcId="{184038E1-A9AC-4AC0-A314-29D8CF858AAF}" destId="{8D06EC46-7807-41CC-9A9B-BB203D206A14}" srcOrd="3" destOrd="0" parTransId="{57026B17-3ECB-4905-AF9D-0C5DD7B3155D}" sibTransId="{949EE93B-CCA7-49B2-875A-3E0012BAA480}"/>
    <dgm:cxn modelId="{C7A6F93F-5F02-4569-BBB2-C60267C6394A}" srcId="{D051F858-85B4-4FB5-9CDB-276F56CE5F61}" destId="{251A336B-3ED4-4EE8-A75C-688C820C5DBE}" srcOrd="1" destOrd="0" parTransId="{D9F798D6-A474-4921-A007-781FA3CF6B22}" sibTransId="{308BE88D-D56D-480C-BFF8-C0CF29C2B760}"/>
    <dgm:cxn modelId="{D2967C44-CDA0-40C4-B01B-41C7A767209E}" type="presOf" srcId="{C8DDB31B-73D2-42C6-9F74-0CEF2D6A3889}" destId="{3B8CC406-D615-4B70-8D97-AD922164B5E6}" srcOrd="0" destOrd="2" presId="urn:microsoft.com/office/officeart/2005/8/layout/chevron1"/>
    <dgm:cxn modelId="{1BFBF746-30B6-4B5B-822F-273FF21E379C}" type="presOf" srcId="{DFB31C6D-DEEF-4DFD-AF3B-57CFCAC5537C}" destId="{F391D236-0400-4FFF-849E-C7812934CBC6}" srcOrd="0" destOrd="2" presId="urn:microsoft.com/office/officeart/2005/8/layout/chevron1"/>
    <dgm:cxn modelId="{71ED3D4C-2570-47CE-801B-71E9587824D1}" type="presOf" srcId="{251A336B-3ED4-4EE8-A75C-688C820C5DBE}" destId="{9C2A3B19-9C16-4AB2-8AF4-E1AE07A7CBED}" srcOrd="0" destOrd="1" presId="urn:microsoft.com/office/officeart/2005/8/layout/chevron1"/>
    <dgm:cxn modelId="{99667C4F-697C-4022-9C85-E81AE1D3ABC5}" type="presOf" srcId="{A641B4ED-AD8F-4EE1-9BB0-19AADA1B760B}" destId="{03F4F76D-E809-4FC4-B4E6-F10940E0B13B}" srcOrd="0" destOrd="0" presId="urn:microsoft.com/office/officeart/2005/8/layout/chevron1"/>
    <dgm:cxn modelId="{A9720775-320B-44F7-995A-970CBA94C0FB}" srcId="{184038E1-A9AC-4AC0-A314-29D8CF858AAF}" destId="{DFB31C6D-DEEF-4DFD-AF3B-57CFCAC5537C}" srcOrd="2" destOrd="0" parTransId="{C4FE80A0-8FB6-40EF-A394-6E1A43010105}" sibTransId="{8D16050D-7B6B-42BB-9DF8-5F6F1D03E489}"/>
    <dgm:cxn modelId="{D417AF76-F4FA-436E-B2A0-D7B42192EDDA}" srcId="{A641B4ED-AD8F-4EE1-9BB0-19AADA1B760B}" destId="{D051F858-85B4-4FB5-9CDB-276F56CE5F61}" srcOrd="2" destOrd="0" parTransId="{0718C62A-8693-4551-B199-198EE21A3656}" sibTransId="{AB92DB94-EC33-4C34-A340-A753DF8A0D9E}"/>
    <dgm:cxn modelId="{A967D659-A3BE-4F30-863B-E292872CFA43}" type="presOf" srcId="{0580B0D6-FA0C-48A7-9BF3-F6C080008601}" destId="{3B8CC406-D615-4B70-8D97-AD922164B5E6}" srcOrd="0" destOrd="1" presId="urn:microsoft.com/office/officeart/2005/8/layout/chevron1"/>
    <dgm:cxn modelId="{65D7577F-9EB7-444B-BD36-D91FBC44435D}" srcId="{A641B4ED-AD8F-4EE1-9BB0-19AADA1B760B}" destId="{184038E1-A9AC-4AC0-A314-29D8CF858AAF}" srcOrd="3" destOrd="0" parTransId="{351BAB90-BC19-4EAD-AAA1-021A62F188CF}" sibTransId="{E2BF67F9-EF5B-48C2-A72B-C6B3E75BD745}"/>
    <dgm:cxn modelId="{E426F38E-BEC4-4401-99D3-BCD64196BC40}" type="presOf" srcId="{797853F9-661E-4EF0-8A6D-AC9EDD670823}" destId="{F391D236-0400-4FFF-849E-C7812934CBC6}" srcOrd="0" destOrd="0" presId="urn:microsoft.com/office/officeart/2005/8/layout/chevron1"/>
    <dgm:cxn modelId="{9B12A493-672B-4B11-9636-9F5B9EC23555}" srcId="{A641B4ED-AD8F-4EE1-9BB0-19AADA1B760B}" destId="{DEAC0DF0-5952-4B7D-8E04-E17808B69736}" srcOrd="0" destOrd="0" parTransId="{15533DB0-389C-4CBA-AEDE-02A1C6C0FAEA}" sibTransId="{A79A78EC-E1BC-4D78-B071-8D2601BA9C01}"/>
    <dgm:cxn modelId="{F8A51F9E-851D-4BF2-B92D-D9FFF6CD7603}" type="presOf" srcId="{C0FBA575-C296-40C0-A177-C411730A96AA}" destId="{F391D236-0400-4FFF-849E-C7812934CBC6}" srcOrd="0" destOrd="4" presId="urn:microsoft.com/office/officeart/2005/8/layout/chevron1"/>
    <dgm:cxn modelId="{AABB35A6-84E9-415B-BA86-61CB203C68C7}" srcId="{184038E1-A9AC-4AC0-A314-29D8CF858AAF}" destId="{759803A1-4C56-4CAD-9B80-C0B1EFF2B977}" srcOrd="1" destOrd="0" parTransId="{8E1014F4-3878-4C15-AFB2-EC7421D0B965}" sibTransId="{7E5F4F44-BAAE-435E-A25E-3A94E03E1314}"/>
    <dgm:cxn modelId="{B58DA4C9-3EE2-46AB-90E0-EC12A19ACD27}" srcId="{0245BDD7-E00D-4CF3-AB8F-F11FAF0FE3A6}" destId="{694159EC-4501-46F5-8F22-4C09C7AFD649}" srcOrd="1" destOrd="0" parTransId="{5EEBAF3D-53B8-4735-8B3D-A60D0E166C2D}" sibTransId="{6805A150-7D39-4C30-95E2-BFDAE1358EC6}"/>
    <dgm:cxn modelId="{570081D6-9CF3-4396-A9C0-8D8F41DCC392}" type="presOf" srcId="{048F8050-6862-4849-85BB-67340CF90B8E}" destId="{063DD1D8-EB72-4B8C-87BC-6D754C75CDB4}" srcOrd="0" destOrd="0" presId="urn:microsoft.com/office/officeart/2005/8/layout/chevron1"/>
    <dgm:cxn modelId="{3A8845E2-63BC-48C2-904E-434671B842D3}" type="presOf" srcId="{694159EC-4501-46F5-8F22-4C09C7AFD649}" destId="{063DD1D8-EB72-4B8C-87BC-6D754C75CDB4}" srcOrd="0" destOrd="1" presId="urn:microsoft.com/office/officeart/2005/8/layout/chevron1"/>
    <dgm:cxn modelId="{FD72AFE6-068E-4B72-8E48-B5BECA918F06}" type="presOf" srcId="{D051F858-85B4-4FB5-9CDB-276F56CE5F61}" destId="{302DA9B3-F4F2-4854-834B-C3F1A03CD7E6}" srcOrd="0" destOrd="0" presId="urn:microsoft.com/office/officeart/2005/8/layout/chevron1"/>
    <dgm:cxn modelId="{3A4A86E7-AAE3-4BC8-86DB-25DD7B761964}" srcId="{184038E1-A9AC-4AC0-A314-29D8CF858AAF}" destId="{C0FBA575-C296-40C0-A177-C411730A96AA}" srcOrd="4" destOrd="0" parTransId="{CE16C1E3-8F5E-4004-9104-D8E38B629B8C}" sibTransId="{A4235349-F938-43D3-9D2D-6E2FC40E26F2}"/>
    <dgm:cxn modelId="{37A722EB-9305-4441-AB61-B337111422E4}" srcId="{184038E1-A9AC-4AC0-A314-29D8CF858AAF}" destId="{797853F9-661E-4EF0-8A6D-AC9EDD670823}" srcOrd="0" destOrd="0" parTransId="{B8797796-7E3E-4930-B3C2-1EB784F19010}" sibTransId="{BD67ECBD-171A-439C-8C1B-4C9C8D1A04B9}"/>
    <dgm:cxn modelId="{CCCAA5FC-A42B-4DD7-A415-46532FDC4186}" srcId="{A641B4ED-AD8F-4EE1-9BB0-19AADA1B760B}" destId="{0245BDD7-E00D-4CF3-AB8F-F11FAF0FE3A6}" srcOrd="1" destOrd="0" parTransId="{E6B2788D-8A17-43A8-9352-2CBBE79E1E31}" sibTransId="{21C9B328-1432-4414-B59C-94C1588550B5}"/>
    <dgm:cxn modelId="{A810D0FD-6420-439A-AA80-643E92CD54D9}" type="presOf" srcId="{184038E1-A9AC-4AC0-A314-29D8CF858AAF}" destId="{30BEFDF2-E395-4C1E-AE33-D12FB1BAFBA4}" srcOrd="0" destOrd="0" presId="urn:microsoft.com/office/officeart/2005/8/layout/chevron1"/>
    <dgm:cxn modelId="{5444FB8F-547B-45AC-96A9-89FEA19C1EFB}" type="presParOf" srcId="{03F4F76D-E809-4FC4-B4E6-F10940E0B13B}" destId="{6C239312-12C1-4C4C-84B4-7B88AE14831A}" srcOrd="0" destOrd="0" presId="urn:microsoft.com/office/officeart/2005/8/layout/chevron1"/>
    <dgm:cxn modelId="{7173D9A6-C1C8-4860-B853-9F7C3246F922}" type="presParOf" srcId="{6C239312-12C1-4C4C-84B4-7B88AE14831A}" destId="{3DFAE8B6-A600-49C9-A25C-E656BC595C65}" srcOrd="0" destOrd="0" presId="urn:microsoft.com/office/officeart/2005/8/layout/chevron1"/>
    <dgm:cxn modelId="{E39C94A5-1190-43D8-8941-3550EF86A247}" type="presParOf" srcId="{6C239312-12C1-4C4C-84B4-7B88AE14831A}" destId="{3B8CC406-D615-4B70-8D97-AD922164B5E6}" srcOrd="1" destOrd="0" presId="urn:microsoft.com/office/officeart/2005/8/layout/chevron1"/>
    <dgm:cxn modelId="{0FC7A568-C899-40D4-87B8-603F65B461E4}" type="presParOf" srcId="{03F4F76D-E809-4FC4-B4E6-F10940E0B13B}" destId="{916D54F2-D64B-433E-A6CE-8E7196B56214}" srcOrd="1" destOrd="0" presId="urn:microsoft.com/office/officeart/2005/8/layout/chevron1"/>
    <dgm:cxn modelId="{22955130-01E1-4A20-980C-F8EE0549DA4E}" type="presParOf" srcId="{03F4F76D-E809-4FC4-B4E6-F10940E0B13B}" destId="{78C1B953-C817-4F6D-95A2-B19E6F73C414}" srcOrd="2" destOrd="0" presId="urn:microsoft.com/office/officeart/2005/8/layout/chevron1"/>
    <dgm:cxn modelId="{1C2F5A9D-9ECA-4512-9C12-41CBBEB330E5}" type="presParOf" srcId="{78C1B953-C817-4F6D-95A2-B19E6F73C414}" destId="{7A2DF2F7-5307-4281-8441-9D28AEB2A913}" srcOrd="0" destOrd="0" presId="urn:microsoft.com/office/officeart/2005/8/layout/chevron1"/>
    <dgm:cxn modelId="{6B67E7BC-4777-4D93-927B-29AF68DB7C98}" type="presParOf" srcId="{78C1B953-C817-4F6D-95A2-B19E6F73C414}" destId="{063DD1D8-EB72-4B8C-87BC-6D754C75CDB4}" srcOrd="1" destOrd="0" presId="urn:microsoft.com/office/officeart/2005/8/layout/chevron1"/>
    <dgm:cxn modelId="{83DA7315-5486-4C7F-8EF9-EA656FF0557C}" type="presParOf" srcId="{03F4F76D-E809-4FC4-B4E6-F10940E0B13B}" destId="{83EC902B-E671-46B3-8DA5-ED28CB0E7E27}" srcOrd="3" destOrd="0" presId="urn:microsoft.com/office/officeart/2005/8/layout/chevron1"/>
    <dgm:cxn modelId="{F34F9460-3AA8-4030-82F2-83FE59960086}" type="presParOf" srcId="{03F4F76D-E809-4FC4-B4E6-F10940E0B13B}" destId="{861D41CD-B128-4EE0-AE5F-6300593213C4}" srcOrd="4" destOrd="0" presId="urn:microsoft.com/office/officeart/2005/8/layout/chevron1"/>
    <dgm:cxn modelId="{4BA750AE-5AD4-4D5F-81AD-51C5F8DB17CB}" type="presParOf" srcId="{861D41CD-B128-4EE0-AE5F-6300593213C4}" destId="{302DA9B3-F4F2-4854-834B-C3F1A03CD7E6}" srcOrd="0" destOrd="0" presId="urn:microsoft.com/office/officeart/2005/8/layout/chevron1"/>
    <dgm:cxn modelId="{BC6E11A5-A756-4051-AE24-B11407E0729F}" type="presParOf" srcId="{861D41CD-B128-4EE0-AE5F-6300593213C4}" destId="{9C2A3B19-9C16-4AB2-8AF4-E1AE07A7CBED}" srcOrd="1" destOrd="0" presId="urn:microsoft.com/office/officeart/2005/8/layout/chevron1"/>
    <dgm:cxn modelId="{88EBEEB5-F378-4DCD-8F3F-30A8825161FA}" type="presParOf" srcId="{03F4F76D-E809-4FC4-B4E6-F10940E0B13B}" destId="{7B16A8F3-1289-4012-82E4-A72FCEC5CEE7}" srcOrd="5" destOrd="0" presId="urn:microsoft.com/office/officeart/2005/8/layout/chevron1"/>
    <dgm:cxn modelId="{D397A092-D151-4D78-8E1E-349BBDFC7D4B}" type="presParOf" srcId="{03F4F76D-E809-4FC4-B4E6-F10940E0B13B}" destId="{3E32032D-D533-444D-BEBF-E00DCCAA2594}" srcOrd="6" destOrd="0" presId="urn:microsoft.com/office/officeart/2005/8/layout/chevron1"/>
    <dgm:cxn modelId="{24C06A14-87CE-4049-B8AE-A568C7F588ED}" type="presParOf" srcId="{3E32032D-D533-444D-BEBF-E00DCCAA2594}" destId="{30BEFDF2-E395-4C1E-AE33-D12FB1BAFBA4}" srcOrd="0" destOrd="0" presId="urn:microsoft.com/office/officeart/2005/8/layout/chevron1"/>
    <dgm:cxn modelId="{59DC7E5D-E359-43AE-B5B3-AADD63A59ABE}" type="presParOf" srcId="{3E32032D-D533-444D-BEBF-E00DCCAA2594}" destId="{F391D236-0400-4FFF-849E-C7812934CBC6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AE8B6-A600-49C9-A25C-E656BC595C65}">
      <dsp:nvSpPr>
        <dsp:cNvPr id="0" name=""/>
        <dsp:cNvSpPr/>
      </dsp:nvSpPr>
      <dsp:spPr>
        <a:xfrm>
          <a:off x="4763" y="546856"/>
          <a:ext cx="2636118" cy="9180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Arduino Tips</a:t>
          </a:r>
        </a:p>
      </dsp:txBody>
      <dsp:txXfrm>
        <a:off x="463763" y="546856"/>
        <a:ext cx="1718118" cy="918000"/>
      </dsp:txXfrm>
    </dsp:sp>
    <dsp:sp modelId="{3B8CC406-D615-4B70-8D97-AD922164B5E6}">
      <dsp:nvSpPr>
        <dsp:cNvPr id="0" name=""/>
        <dsp:cNvSpPr/>
      </dsp:nvSpPr>
      <dsp:spPr>
        <a:xfrm>
          <a:off x="4763" y="1579606"/>
          <a:ext cx="2108894" cy="1415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Funktioner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Opdeling</a:t>
          </a:r>
          <a:r>
            <a:rPr lang="en-US" sz="1700" kern="1200" dirty="0"/>
            <a:t> </a:t>
          </a:r>
          <a:r>
            <a:rPr lang="en-US" sz="1700" kern="1200" dirty="0" err="1"/>
            <a:t>af</a:t>
          </a:r>
          <a:r>
            <a:rPr lang="en-US" sz="1700" kern="1200" dirty="0"/>
            <a:t> sketches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Kort</a:t>
          </a:r>
          <a:r>
            <a:rPr lang="en-US" sz="1700" kern="1200" dirty="0"/>
            <a:t> om libraries</a:t>
          </a:r>
        </a:p>
      </dsp:txBody>
      <dsp:txXfrm>
        <a:off x="4763" y="1579606"/>
        <a:ext cx="2108894" cy="1415250"/>
      </dsp:txXfrm>
    </dsp:sp>
    <dsp:sp modelId="{7A2DF2F7-5307-4281-8441-9D28AEB2A913}">
      <dsp:nvSpPr>
        <dsp:cNvPr id="0" name=""/>
        <dsp:cNvSpPr/>
      </dsp:nvSpPr>
      <dsp:spPr>
        <a:xfrm>
          <a:off x="2424881" y="546856"/>
          <a:ext cx="2636118" cy="918000"/>
        </a:xfrm>
        <a:prstGeom prst="chevron">
          <a:avLst/>
        </a:prstGeom>
        <a:solidFill>
          <a:schemeClr val="accent5">
            <a:hueOff val="-1102852"/>
            <a:satOff val="-5923"/>
            <a:lumOff val="2026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Motorstyring</a:t>
          </a:r>
          <a:endParaRPr lang="en-US" sz="1700" kern="1200" dirty="0"/>
        </a:p>
      </dsp:txBody>
      <dsp:txXfrm>
        <a:off x="2883881" y="546856"/>
        <a:ext cx="1718118" cy="918000"/>
      </dsp:txXfrm>
    </dsp:sp>
    <dsp:sp modelId="{063DD1D8-EB72-4B8C-87BC-6D754C75CDB4}">
      <dsp:nvSpPr>
        <dsp:cNvPr id="0" name=""/>
        <dsp:cNvSpPr/>
      </dsp:nvSpPr>
      <dsp:spPr>
        <a:xfrm>
          <a:off x="2424881" y="1579606"/>
          <a:ext cx="2108894" cy="1415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Hvad</a:t>
          </a:r>
          <a:r>
            <a:rPr lang="en-US" sz="1700" kern="1200" dirty="0"/>
            <a:t> </a:t>
          </a:r>
          <a:r>
            <a:rPr lang="en-US" sz="1700" kern="1200" dirty="0" err="1"/>
            <a:t>er</a:t>
          </a:r>
          <a:r>
            <a:rPr lang="en-US" sz="1700" kern="1200" dirty="0"/>
            <a:t> </a:t>
          </a:r>
          <a:r>
            <a:rPr lang="en-US" sz="1700" kern="1200" dirty="0" err="1"/>
            <a:t>en</a:t>
          </a:r>
          <a:r>
            <a:rPr lang="en-US" sz="1700" kern="1200" dirty="0"/>
            <a:t> H-Bro?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L293D – H-</a:t>
          </a:r>
          <a:r>
            <a:rPr lang="en-US" sz="1700" kern="1200" dirty="0" err="1"/>
            <a:t>broen</a:t>
          </a:r>
          <a:endParaRPr lang="en-US" sz="1700" kern="1200" dirty="0"/>
        </a:p>
      </dsp:txBody>
      <dsp:txXfrm>
        <a:off x="2424881" y="1579606"/>
        <a:ext cx="2108894" cy="1415250"/>
      </dsp:txXfrm>
    </dsp:sp>
    <dsp:sp modelId="{302DA9B3-F4F2-4854-834B-C3F1A03CD7E6}">
      <dsp:nvSpPr>
        <dsp:cNvPr id="0" name=""/>
        <dsp:cNvSpPr/>
      </dsp:nvSpPr>
      <dsp:spPr>
        <a:xfrm>
          <a:off x="4845000" y="546856"/>
          <a:ext cx="2636118" cy="918000"/>
        </a:xfrm>
        <a:prstGeom prst="chevron">
          <a:avLst/>
        </a:prstGeom>
        <a:solidFill>
          <a:schemeClr val="accent5">
            <a:hueOff val="-2205704"/>
            <a:satOff val="-11847"/>
            <a:lumOff val="4052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Fjernstyring</a:t>
          </a:r>
          <a:endParaRPr lang="en-US" sz="1700" kern="1200" dirty="0"/>
        </a:p>
      </dsp:txBody>
      <dsp:txXfrm>
        <a:off x="5304000" y="546856"/>
        <a:ext cx="1718118" cy="918000"/>
      </dsp:txXfrm>
    </dsp:sp>
    <dsp:sp modelId="{9C2A3B19-9C16-4AB2-8AF4-E1AE07A7CBED}">
      <dsp:nvSpPr>
        <dsp:cNvPr id="0" name=""/>
        <dsp:cNvSpPr/>
      </dsp:nvSpPr>
      <dsp:spPr>
        <a:xfrm>
          <a:off x="4845000" y="1579606"/>
          <a:ext cx="2108894" cy="1415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IR </a:t>
          </a:r>
          <a:r>
            <a:rPr lang="en-US" sz="1700" kern="1200" dirty="0" err="1"/>
            <a:t>fjernbetjening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HC-05 Bluetooth Serial</a:t>
          </a:r>
        </a:p>
      </dsp:txBody>
      <dsp:txXfrm>
        <a:off x="4845000" y="1579606"/>
        <a:ext cx="2108894" cy="1415250"/>
      </dsp:txXfrm>
    </dsp:sp>
    <dsp:sp modelId="{30BEFDF2-E395-4C1E-AE33-D12FB1BAFBA4}">
      <dsp:nvSpPr>
        <dsp:cNvPr id="0" name=""/>
        <dsp:cNvSpPr/>
      </dsp:nvSpPr>
      <dsp:spPr>
        <a:xfrm>
          <a:off x="7265118" y="546856"/>
          <a:ext cx="2636118" cy="918000"/>
        </a:xfrm>
        <a:prstGeom prst="chevron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700" kern="1200" noProof="0" dirty="0"/>
            <a:t>Programeksempler</a:t>
          </a:r>
        </a:p>
      </dsp:txBody>
      <dsp:txXfrm>
        <a:off x="7724118" y="546856"/>
        <a:ext cx="1718118" cy="918000"/>
      </dsp:txXfrm>
    </dsp:sp>
    <dsp:sp modelId="{F391D236-0400-4FFF-849E-C7812934CBC6}">
      <dsp:nvSpPr>
        <dsp:cNvPr id="0" name=""/>
        <dsp:cNvSpPr/>
      </dsp:nvSpPr>
      <dsp:spPr>
        <a:xfrm>
          <a:off x="7265118" y="1579606"/>
          <a:ext cx="2108894" cy="1415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700" kern="1200" noProof="0" dirty="0"/>
            <a:t>1 – Arduino Tips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700" kern="1200" noProof="0" dirty="0"/>
            <a:t>2 – L293D Motorstyring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700" kern="1200" noProof="0" dirty="0"/>
            <a:t>3 – IR Fjernbetjening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700" kern="1200" noProof="0" dirty="0"/>
            <a:t>4 – HC-05 Setup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700" kern="1200" noProof="0" dirty="0"/>
            <a:t>5 – HC-05 Serial</a:t>
          </a:r>
        </a:p>
      </dsp:txBody>
      <dsp:txXfrm>
        <a:off x="7265118" y="1579606"/>
        <a:ext cx="2108894" cy="1415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B1B70-DB6D-4BD7-A386-A1B2E81D4AFB}" type="datetimeFigureOut">
              <a:rPr lang="da-DK" smtClean="0"/>
              <a:t>23-10-2017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BB175-2D7C-4BA0-B8BD-94E071AC79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5870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3500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Billede 6">
            <a:extLst>
              <a:ext uri="{FF2B5EF4-FFF2-40B4-BE49-F238E27FC236}">
                <a16:creationId xmlns:a16="http://schemas.microsoft.com/office/drawing/2014/main" id="{FB1490B8-0EC9-479F-AFD5-4E88A95295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577" y1="26648" x2="32577" y2="26648"/>
                        <a14:foregroundMark x1="20000" y1="37637" x2="20000" y2="37637"/>
                        <a14:foregroundMark x1="20309" y1="37637" x2="20309" y2="37637"/>
                        <a14:foregroundMark x1="24742" y1="40522" x2="20309" y2="35989"/>
                        <a14:foregroundMark x1="20309" y1="35989" x2="17320" y2="39698"/>
                        <a14:foregroundMark x1="30309" y1="26236" x2="31237" y2="24038"/>
                        <a14:foregroundMark x1="22062" y1="35577" x2="21340" y2="34203"/>
                        <a14:foregroundMark x1="83918" y1="47253" x2="71443" y2="37363"/>
                        <a14:foregroundMark x1="70000" y1="36264" x2="58247" y2="26648"/>
                        <a14:foregroundMark x1="84433" y1="48214" x2="71959" y2="36676"/>
                        <a14:foregroundMark x1="69381" y1="34753" x2="55979" y2="23077"/>
                        <a14:foregroundMark x1="55979" y1="23077" x2="53918" y2="22940"/>
                        <a14:foregroundMark x1="84330" y1="48626" x2="75979" y2="39560"/>
                        <a14:foregroundMark x1="75979" y1="39560" x2="71856" y2="36676"/>
                        <a14:foregroundMark x1="84845" y1="49176" x2="77216" y2="40522"/>
                        <a14:foregroundMark x1="84433" y1="51099" x2="82062" y2="44505"/>
                        <a14:foregroundMark x1="82062" y1="44505" x2="78351" y2="41758"/>
                        <a14:foregroundMark x1="84536" y1="49038" x2="83196" y2="45742"/>
                        <a14:foregroundMark x1="53608" y1="22940" x2="54948" y2="21978"/>
                        <a14:foregroundMark x1="30206" y1="24863" x2="30206" y2="22253"/>
                        <a14:foregroundMark x1="30000" y1="21841" x2="29897" y2="20604"/>
                        <a14:foregroundMark x1="77526" y1="63736" x2="76186" y2="62912"/>
                        <a14:foregroundMark x1="76804" y1="63599" x2="75876" y2="63599"/>
                        <a14:foregroundMark x1="62784" y1="83104" x2="60619" y2="82143"/>
                        <a14:foregroundMark x1="24901" y1="56241" x2="24227" y2="56319"/>
                        <a14:foregroundMark x1="26598" y1="56044" x2="25293" y2="56195"/>
                        <a14:backgroundMark x1="27526" y1="35027" x2="23196" y2="31044"/>
                        <a14:backgroundMark x1="23196" y1="31044" x2="23093" y2="31319"/>
                        <a14:backgroundMark x1="52577" y1="23489" x2="52577" y2="23489"/>
                        <a14:backgroundMark x1="52680" y1="24176" x2="52680" y2="24176"/>
                        <a14:backgroundMark x1="52371" y1="28022" x2="52371" y2="28022"/>
                        <a14:backgroundMark x1="52165" y1="28022" x2="52165" y2="28022"/>
                        <a14:backgroundMark x1="51959" y1="28022" x2="52371" y2="28022"/>
                        <a14:backgroundMark x1="52784" y1="28297" x2="52577" y2="27335"/>
                        <a14:backgroundMark x1="77010" y1="64560" x2="77010" y2="64560"/>
                        <a14:backgroundMark x1="61443" y1="84066" x2="61443" y2="84066"/>
                        <a14:backgroundMark x1="24948" y1="57418" x2="24948" y2="57418"/>
                        <a14:backgroundMark x1="25876" y1="57418" x2="25464" y2="57418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16017" b="896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6" name="Group 1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7" name="Round Diagonal Corner Rectangle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9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7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8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0B6CFF-8B5A-4CA6-A3C1-EECB5393E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Arduino</a:t>
            </a:r>
            <a:br>
              <a:rPr lang="da-DK" dirty="0"/>
            </a:br>
            <a:r>
              <a:rPr lang="da-DK" dirty="0"/>
              <a:t>Workshop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7D65619-14D8-4F1C-95BA-86F39D843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da-DK" dirty="0"/>
              <a:t>Del 3 – Motorstyring, fjernstyring og Arduino C</a:t>
            </a:r>
          </a:p>
        </p:txBody>
      </p:sp>
    </p:spTree>
    <p:extLst>
      <p:ext uri="{BB962C8B-B14F-4D97-AF65-F5344CB8AC3E}">
        <p14:creationId xmlns:p14="http://schemas.microsoft.com/office/powerpoint/2010/main" val="1265240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3DE0E3-C6B1-4C49-882C-0D8B58E91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er en H-bro?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7C2F5C9-CA24-45FB-A002-E2AF5C6EB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628356" cy="3541714"/>
          </a:xfrm>
        </p:spPr>
        <p:txBody>
          <a:bodyPr>
            <a:normAutofit fontScale="92500" lnSpcReduction="10000"/>
          </a:bodyPr>
          <a:lstStyle/>
          <a:p>
            <a:r>
              <a:rPr lang="da-DK" dirty="0"/>
              <a:t>Sidst kørte DC motoren på transistor</a:t>
            </a:r>
          </a:p>
          <a:p>
            <a:pPr lvl="1"/>
            <a:r>
              <a:rPr lang="da-DK" dirty="0"/>
              <a:t>Den kørte kun én vej</a:t>
            </a:r>
          </a:p>
          <a:p>
            <a:pPr lvl="1"/>
            <a:r>
              <a:rPr lang="da-DK" dirty="0"/>
              <a:t>Den skal kunne køre begge veje (frem/tilbage)</a:t>
            </a:r>
          </a:p>
          <a:p>
            <a:r>
              <a:rPr lang="da-DK" dirty="0"/>
              <a:t>En H-bro tillader dette:</a:t>
            </a:r>
          </a:p>
          <a:p>
            <a:pPr lvl="1"/>
            <a:r>
              <a:rPr lang="da-DK" dirty="0"/>
              <a:t>Navnet kommer fra H-formen</a:t>
            </a:r>
          </a:p>
          <a:p>
            <a:r>
              <a:rPr lang="da-DK" dirty="0"/>
              <a:t>Strømmens vej gennem motoren styrer retningen</a:t>
            </a:r>
          </a:p>
          <a:p>
            <a:pPr lvl="1"/>
            <a:r>
              <a:rPr lang="da-DK" dirty="0"/>
              <a:t>H-broen kan ændre retningen i en fast opstilling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027C02CD-0734-44EE-90CF-DEF14BA2FE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00899" y="2097087"/>
            <a:ext cx="3584331" cy="355872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3781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A36AC-0DF9-447F-93D3-D0D85F039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L293D – H-broen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693C220-6F64-4661-AC02-E57C218D0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2249487"/>
            <a:ext cx="3943302" cy="3541714"/>
          </a:xfrm>
        </p:spPr>
        <p:txBody>
          <a:bodyPr>
            <a:normAutofit/>
          </a:bodyPr>
          <a:lstStyle/>
          <a:p>
            <a:r>
              <a:rPr lang="da-DK" dirty="0"/>
              <a:t>Digitalt styret H-bro</a:t>
            </a:r>
          </a:p>
          <a:p>
            <a:pPr lvl="1"/>
            <a:r>
              <a:rPr lang="da-DK" dirty="0"/>
              <a:t>”</a:t>
            </a:r>
            <a:r>
              <a:rPr lang="da-DK" dirty="0" err="1"/>
              <a:t>Quad</a:t>
            </a:r>
            <a:r>
              <a:rPr lang="da-DK" dirty="0"/>
              <a:t> Half-H driver”</a:t>
            </a:r>
          </a:p>
          <a:p>
            <a:pPr lvl="2"/>
            <a:r>
              <a:rPr lang="da-DK" dirty="0"/>
              <a:t>Består af fire halve H-broer</a:t>
            </a:r>
          </a:p>
          <a:p>
            <a:r>
              <a:rPr lang="da-DK" dirty="0"/>
              <a:t>EN 1-4 </a:t>
            </a:r>
            <a:r>
              <a:rPr lang="da-DK" dirty="0" err="1"/>
              <a:t>enabler</a:t>
            </a:r>
            <a:r>
              <a:rPr lang="da-DK" dirty="0"/>
              <a:t> hver halvdel</a:t>
            </a:r>
          </a:p>
          <a:p>
            <a:r>
              <a:rPr lang="da-DK" dirty="0"/>
              <a:t>1-4 A sætter retning</a:t>
            </a:r>
          </a:p>
          <a:p>
            <a:pPr lvl="1"/>
            <a:r>
              <a:rPr lang="da-DK" dirty="0"/>
              <a:t>HIGH = ledende</a:t>
            </a:r>
          </a:p>
          <a:p>
            <a:r>
              <a:rPr lang="da-DK" dirty="0"/>
              <a:t> 1-4 Y er strøm-output.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B5BB6FC9-8645-4CFC-A9B3-50FD77D8F6C6}"/>
              </a:ext>
            </a:extLst>
          </p:cNvPr>
          <p:cNvPicPr/>
          <p:nvPr/>
        </p:nvPicPr>
        <p:blipFill rotWithShape="1">
          <a:blip r:embed="rId2"/>
          <a:srcRect t="45005"/>
          <a:stretch/>
        </p:blipFill>
        <p:spPr>
          <a:xfrm>
            <a:off x="5112294" y="3946357"/>
            <a:ext cx="6820844" cy="1985315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9D53E4D2-8173-4BAC-984D-DA395D3AE6DE}"/>
              </a:ext>
            </a:extLst>
          </p:cNvPr>
          <p:cNvPicPr/>
          <p:nvPr/>
        </p:nvPicPr>
        <p:blipFill rotWithShape="1">
          <a:blip r:embed="rId2"/>
          <a:srcRect l="27397" r="27397" b="55972"/>
          <a:stretch/>
        </p:blipFill>
        <p:spPr>
          <a:xfrm>
            <a:off x="5970442" y="1329306"/>
            <a:ext cx="5076969" cy="26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18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48EB6B4-4363-4C47-88F6-C84A521A57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Fjernstyring</a:t>
            </a:r>
          </a:p>
        </p:txBody>
      </p:sp>
      <p:sp>
        <p:nvSpPr>
          <p:cNvPr id="7" name="Undertitel 6">
            <a:extLst>
              <a:ext uri="{FF2B5EF4-FFF2-40B4-BE49-F238E27FC236}">
                <a16:creationId xmlns:a16="http://schemas.microsoft.com/office/drawing/2014/main" id="{8F9AD691-D7E7-464E-B4C7-B9E675DCFE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7452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B7153-4668-41F1-AB1E-A872AE33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IR fjernbetjening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27DDB92-266A-4E3D-AE1B-D6F49920D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425198" cy="3541714"/>
          </a:xfrm>
        </p:spPr>
        <p:txBody>
          <a:bodyPr>
            <a:normAutofit fontScale="92500" lnSpcReduction="10000"/>
          </a:bodyPr>
          <a:lstStyle/>
          <a:p>
            <a:r>
              <a:rPr lang="da-DK" dirty="0"/>
              <a:t>Vi kender alle Infrarød fjernbetjeninger</a:t>
            </a:r>
          </a:p>
          <a:p>
            <a:r>
              <a:rPr lang="da-DK" dirty="0"/>
              <a:t>Simpel måde at styre et projekt</a:t>
            </a:r>
          </a:p>
          <a:p>
            <a:r>
              <a:rPr lang="da-DK" dirty="0"/>
              <a:t>Blinker en bestemt sekvens afhængigt af protokol</a:t>
            </a:r>
          </a:p>
          <a:p>
            <a:pPr lvl="1"/>
            <a:r>
              <a:rPr lang="da-DK" dirty="0"/>
              <a:t>Vores er NEC</a:t>
            </a:r>
          </a:p>
          <a:p>
            <a:r>
              <a:rPr lang="da-DK" dirty="0"/>
              <a:t>Sekvensen skal vi heldigvis ikke bekymre os om!</a:t>
            </a:r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42E0320-E8A1-468C-BF99-9228D2A47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935" y="1357803"/>
            <a:ext cx="2885584" cy="2885584"/>
          </a:xfrm>
          <a:prstGeom prst="rect">
            <a:avLst/>
          </a:prstGeom>
        </p:spPr>
      </p:pic>
      <p:pic>
        <p:nvPicPr>
          <p:cNvPr id="5" name="Billede 4" descr="http://techdocs.altium.com/sites/default/files/wiki_attachments/296329/NECMessageFrame.png">
            <a:extLst>
              <a:ext uri="{FF2B5EF4-FFF2-40B4-BE49-F238E27FC236}">
                <a16:creationId xmlns:a16="http://schemas.microsoft.com/office/drawing/2014/main" id="{54AC370C-F972-45A5-A9C3-E2E949EFFB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420" y="4243387"/>
            <a:ext cx="6120130" cy="198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940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4BFDB-CCD9-4216-B092-97D5619B3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IR Fjernbetjening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6FC25AB-3D0F-4154-8229-1B78D0BC1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300952" cy="3541714"/>
          </a:xfrm>
        </p:spPr>
        <p:txBody>
          <a:bodyPr/>
          <a:lstStyle/>
          <a:p>
            <a:r>
              <a:rPr lang="da-DK" dirty="0"/>
              <a:t>Vi skal dog bekymre os om at </a:t>
            </a:r>
            <a:r>
              <a:rPr lang="da-DK" dirty="0" err="1"/>
              <a:t>dekode</a:t>
            </a:r>
            <a:r>
              <a:rPr lang="da-DK" dirty="0"/>
              <a:t> data.</a:t>
            </a:r>
          </a:p>
          <a:p>
            <a:r>
              <a:rPr lang="da-DK" dirty="0"/>
              <a:t>Dog er der en tabel der er ret simpel:</a:t>
            </a:r>
          </a:p>
          <a:p>
            <a:pPr lvl="1"/>
            <a:r>
              <a:rPr lang="da-DK" dirty="0"/>
              <a:t>Ordnes snildt med </a:t>
            </a:r>
            <a:r>
              <a:rPr lang="da-DK" dirty="0" err="1"/>
              <a:t>if</a:t>
            </a:r>
            <a:r>
              <a:rPr lang="da-DK" dirty="0"/>
              <a:t>-statements eller switch cases!</a:t>
            </a: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329F4873-1BDB-4457-B13B-20F0B4B2F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704127"/>
              </p:ext>
            </p:extLst>
          </p:nvPr>
        </p:nvGraphicFramePr>
        <p:xfrm>
          <a:off x="7140429" y="422104"/>
          <a:ext cx="3449782" cy="605066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724891">
                  <a:extLst>
                    <a:ext uri="{9D8B030D-6E8A-4147-A177-3AD203B41FA5}">
                      <a16:colId xmlns:a16="http://schemas.microsoft.com/office/drawing/2014/main" val="1856287823"/>
                    </a:ext>
                  </a:extLst>
                </a:gridCol>
                <a:gridCol w="1724891">
                  <a:extLst>
                    <a:ext uri="{9D8B030D-6E8A-4147-A177-3AD203B41FA5}">
                      <a16:colId xmlns:a16="http://schemas.microsoft.com/office/drawing/2014/main" val="1041681069"/>
                    </a:ext>
                  </a:extLst>
                </a:gridCol>
              </a:tblGrid>
              <a:tr h="275030">
                <a:tc>
                  <a:txBody>
                    <a:bodyPr/>
                    <a:lstStyle/>
                    <a:p>
                      <a:r>
                        <a:rPr lang="da-DK" sz="1300" dirty="0"/>
                        <a:t>Key </a:t>
                      </a:r>
                    </a:p>
                  </a:txBody>
                  <a:tcPr marL="66402" marR="66402" marT="33200" marB="332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300" dirty="0" err="1"/>
                        <a:t>Encoded</a:t>
                      </a:r>
                      <a:r>
                        <a:rPr lang="da-DK" sz="1300" dirty="0"/>
                        <a:t> Value </a:t>
                      </a:r>
                    </a:p>
                  </a:txBody>
                  <a:tcPr marL="66402" marR="66402" marT="33200" marB="332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2102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CH-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0xFFA25D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1216214319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CH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0xFF629D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1248948425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CH+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 dirty="0"/>
                        <a:t>0xFFE21D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3149370562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PREV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0xFF22DD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3290550937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NEXT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0xFF02FD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4261802768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PLAY/PAUSE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0xFFC23D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4078346803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 dirty="0"/>
                        <a:t>VOL-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0xFFE01F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3577903795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VOL+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0xFFA857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128325050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EQ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0xFF906F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949664912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0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0xFF6897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2363182763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 dirty="0"/>
                        <a:t>100+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0xFF9867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1192462566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200+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0xFFB04F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3295279671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1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 dirty="0"/>
                        <a:t>0xFF30CF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2266446815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2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 dirty="0"/>
                        <a:t>0xFF18E7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2578752284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3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 dirty="0"/>
                        <a:t>0xFF7A85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102453432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4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0xFF10EF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1131698230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5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0xFF38C7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1791677963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6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0xFF5AA5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2819197562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7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0xFF42BD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2965680169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8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/>
                        <a:t>0xFF4AB5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362214152"/>
                  </a:ext>
                </a:extLst>
              </a:tr>
              <a:tr h="275030">
                <a:tc>
                  <a:txBody>
                    <a:bodyPr/>
                    <a:lstStyle/>
                    <a:p>
                      <a:r>
                        <a:rPr lang="da-DK" sz="1300"/>
                        <a:t>9 </a:t>
                      </a:r>
                    </a:p>
                  </a:txBody>
                  <a:tcPr marL="66402" marR="66402" marT="33200" marB="33200" anchor="ctr"/>
                </a:tc>
                <a:tc>
                  <a:txBody>
                    <a:bodyPr/>
                    <a:lstStyle/>
                    <a:p>
                      <a:r>
                        <a:rPr lang="da-DK" sz="1300" dirty="0"/>
                        <a:t>0xFF52AD </a:t>
                      </a:r>
                    </a:p>
                  </a:txBody>
                  <a:tcPr marL="66402" marR="66402" marT="33200" marB="33200" anchor="ctr"/>
                </a:tc>
                <a:extLst>
                  <a:ext uri="{0D108BD9-81ED-4DB2-BD59-A6C34878D82A}">
                    <a16:rowId xmlns:a16="http://schemas.microsoft.com/office/drawing/2014/main" val="2571599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31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26BBA-26DE-4AF2-8603-48D20EF7D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HC-05 </a:t>
            </a:r>
            <a:r>
              <a:rPr lang="da-DK" dirty="0" err="1"/>
              <a:t>bluetooth</a:t>
            </a:r>
            <a:r>
              <a:rPr lang="da-DK" dirty="0"/>
              <a:t> </a:t>
            </a:r>
            <a:r>
              <a:rPr lang="da-DK" dirty="0" err="1"/>
              <a:t>serial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755A5EA-7465-491D-84AA-E2F87D3FE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5607630" cy="4355789"/>
          </a:xfrm>
        </p:spPr>
        <p:txBody>
          <a:bodyPr>
            <a:normAutofit fontScale="92500"/>
          </a:bodyPr>
          <a:lstStyle/>
          <a:p>
            <a:r>
              <a:rPr lang="da-DK" dirty="0"/>
              <a:t>Til sidst er der HC-05 modulet:</a:t>
            </a:r>
          </a:p>
          <a:p>
            <a:r>
              <a:rPr lang="da-DK" dirty="0"/>
              <a:t>Implementerer en UART </a:t>
            </a:r>
            <a:r>
              <a:rPr lang="da-DK" dirty="0" err="1"/>
              <a:t>serial</a:t>
            </a:r>
            <a:r>
              <a:rPr lang="da-DK" dirty="0"/>
              <a:t> forbindelse over Bluetooth</a:t>
            </a:r>
          </a:p>
          <a:p>
            <a:r>
              <a:rPr lang="da-DK" dirty="0"/>
              <a:t>Det er ligesom den </a:t>
            </a:r>
            <a:r>
              <a:rPr lang="da-DK" dirty="0" err="1"/>
              <a:t>serial</a:t>
            </a:r>
            <a:r>
              <a:rPr lang="da-DK" dirty="0"/>
              <a:t> vi har brugt indtil nu</a:t>
            </a:r>
          </a:p>
          <a:p>
            <a:pPr lvl="1"/>
            <a:r>
              <a:rPr lang="da-DK" dirty="0"/>
              <a:t>Til kommunikation mellem Arduino og computer</a:t>
            </a:r>
          </a:p>
          <a:p>
            <a:r>
              <a:rPr lang="da-DK" dirty="0"/>
              <a:t>Det eneste vi skal være opmærksomme på er:</a:t>
            </a:r>
          </a:p>
          <a:p>
            <a:pPr lvl="1"/>
            <a:r>
              <a:rPr lang="da-DK" dirty="0"/>
              <a:t>TX sender til RX</a:t>
            </a:r>
          </a:p>
          <a:p>
            <a:pPr lvl="1"/>
            <a:r>
              <a:rPr lang="da-DK" dirty="0"/>
              <a:t>RX modtager fra TX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6E235D0-3943-495D-B60E-C1576EE4B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498" y="236390"/>
            <a:ext cx="3721395" cy="3721395"/>
          </a:xfrm>
          <a:prstGeom prst="rect">
            <a:avLst/>
          </a:prstGeom>
        </p:spPr>
      </p:pic>
      <p:pic>
        <p:nvPicPr>
          <p:cNvPr id="6" name="Billede 5" descr="Serial Wiring">
            <a:extLst>
              <a:ext uri="{FF2B5EF4-FFF2-40B4-BE49-F238E27FC236}">
                <a16:creationId xmlns:a16="http://schemas.microsoft.com/office/drawing/2014/main" id="{C722202C-A853-4232-A43E-D4C4213F35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802" y="3749896"/>
            <a:ext cx="3752850" cy="2276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91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25B3239-9488-458C-98F5-E4990B302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Programeksempler</a:t>
            </a:r>
          </a:p>
        </p:txBody>
      </p:sp>
      <p:sp>
        <p:nvSpPr>
          <p:cNvPr id="5" name="Undertitel 4">
            <a:extLst>
              <a:ext uri="{FF2B5EF4-FFF2-40B4-BE49-F238E27FC236}">
                <a16:creationId xmlns:a16="http://schemas.microsoft.com/office/drawing/2014/main" id="{7600B952-AE74-49FA-8448-3B58726366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900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005EE-988F-4690-B932-90C99FCA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1: Arduino tips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96522C0-8DAC-427F-9116-2B75A5887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Lad os starte let ud</a:t>
            </a:r>
          </a:p>
          <a:p>
            <a:r>
              <a:rPr lang="da-DK" dirty="0"/>
              <a:t>Vi opstiller en opdelt sketch</a:t>
            </a:r>
          </a:p>
          <a:p>
            <a:r>
              <a:rPr lang="da-DK" dirty="0"/>
              <a:t>Gennemgår funktioner én gang til</a:t>
            </a:r>
          </a:p>
          <a:p>
            <a:r>
              <a:rPr lang="da-DK" dirty="0"/>
              <a:t>Vi skal bruge specielt funktioner fremadrettet</a:t>
            </a:r>
          </a:p>
        </p:txBody>
      </p:sp>
    </p:spTree>
    <p:extLst>
      <p:ext uri="{BB962C8B-B14F-4D97-AF65-F5344CB8AC3E}">
        <p14:creationId xmlns:p14="http://schemas.microsoft.com/office/powerpoint/2010/main" val="148683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50FFE7-1EEA-4E0C-BB0A-03C2FCBC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2: L293D motorstyring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3C605E0-D33A-4D77-8FEA-BE3B53C5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929779" cy="3541714"/>
          </a:xfrm>
        </p:spPr>
        <p:txBody>
          <a:bodyPr/>
          <a:lstStyle/>
          <a:p>
            <a:r>
              <a:rPr lang="da-DK" dirty="0"/>
              <a:t>Lad os sætte L293D op med en motor!</a:t>
            </a:r>
          </a:p>
          <a:p>
            <a:r>
              <a:rPr lang="da-DK" dirty="0"/>
              <a:t>Knappen styrer motorens retning</a:t>
            </a:r>
          </a:p>
          <a:p>
            <a:r>
              <a:rPr lang="da-DK" dirty="0"/>
              <a:t>Potmetret styrer hastigheden!</a:t>
            </a:r>
          </a:p>
          <a:p>
            <a:r>
              <a:rPr lang="da-DK" dirty="0"/>
              <a:t>Alternativt kan VCC2 hentes fra et 9 Volts batteri!</a:t>
            </a:r>
          </a:p>
          <a:p>
            <a:pPr lvl="1"/>
            <a:r>
              <a:rPr lang="da-DK" dirty="0"/>
              <a:t>Gør motoren lidt vildere!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660DCB8-2ABA-4CC1-B428-B6ECA68A5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011"/>
          <a:stretch/>
        </p:blipFill>
        <p:spPr>
          <a:xfrm>
            <a:off x="6071191" y="1597358"/>
            <a:ext cx="5771380" cy="2815892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59234059-BF6B-4955-9D1D-D33CB63AD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17"/>
          <a:stretch/>
        </p:blipFill>
        <p:spPr>
          <a:xfrm>
            <a:off x="6074448" y="1597358"/>
            <a:ext cx="5771380" cy="48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9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EAA4A-B421-4B22-9E81-4B0F30E10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3: IR Fjernbetjening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F4204FC-CF7A-4159-B413-51E0C6133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727543" cy="3541714"/>
          </a:xfrm>
        </p:spPr>
        <p:txBody>
          <a:bodyPr/>
          <a:lstStyle/>
          <a:p>
            <a:r>
              <a:rPr lang="da-DK" dirty="0"/>
              <a:t>Vi skal teste vores fjernbetjening!</a:t>
            </a:r>
          </a:p>
          <a:p>
            <a:r>
              <a:rPr lang="da-DK" dirty="0"/>
              <a:t>En IR modtager i </a:t>
            </a:r>
            <a:r>
              <a:rPr lang="da-DK" dirty="0" err="1"/>
              <a:t>breadboarded</a:t>
            </a:r>
            <a:endParaRPr lang="da-DK" dirty="0"/>
          </a:p>
          <a:p>
            <a:pPr lvl="1"/>
            <a:r>
              <a:rPr lang="da-DK" dirty="0"/>
              <a:t>Den styrer </a:t>
            </a:r>
            <a:r>
              <a:rPr lang="da-DK" dirty="0" err="1"/>
              <a:t>servoen</a:t>
            </a:r>
            <a:endParaRPr lang="da-DK" dirty="0"/>
          </a:p>
          <a:p>
            <a:pPr lvl="1"/>
            <a:r>
              <a:rPr lang="da-DK" dirty="0"/>
              <a:t>Vi skal selv trykke vinklen ind!</a:t>
            </a:r>
          </a:p>
          <a:p>
            <a:r>
              <a:rPr lang="da-DK" dirty="0"/>
              <a:t>Hent koden fra </a:t>
            </a:r>
            <a:r>
              <a:rPr lang="da-DK" dirty="0" err="1"/>
              <a:t>github</a:t>
            </a:r>
            <a:r>
              <a:rPr lang="da-DK" dirty="0"/>
              <a:t> - så gennemgår vi den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5270F8C-CCA8-4109-AEFA-422EEE64D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77"/>
          <a:stretch/>
        </p:blipFill>
        <p:spPr>
          <a:xfrm>
            <a:off x="5707328" y="3313177"/>
            <a:ext cx="5710415" cy="3012051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556C1061-C85C-40DF-9FBA-47814BEED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854" y="1030630"/>
            <a:ext cx="2885584" cy="288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8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C9C4C1-0810-4E49-A0AC-F3188E917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Recap</a:t>
            </a:r>
            <a:r>
              <a:rPr lang="da-DK" dirty="0"/>
              <a:t> fra sidst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67B4B9-513B-4765-8CB2-BC38835C5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>
            <a:normAutofit fontScale="92500" lnSpcReduction="10000"/>
          </a:bodyPr>
          <a:lstStyle/>
          <a:p>
            <a:r>
              <a:rPr lang="da-DK" dirty="0"/>
              <a:t>Vi lærte at styre forskellige motorer:</a:t>
            </a:r>
          </a:p>
          <a:p>
            <a:pPr lvl="1"/>
            <a:r>
              <a:rPr lang="da-DK" dirty="0"/>
              <a:t>DC Motor</a:t>
            </a:r>
          </a:p>
          <a:p>
            <a:pPr lvl="2"/>
            <a:r>
              <a:rPr lang="da-DK" dirty="0"/>
              <a:t>PWM-styret hastighed</a:t>
            </a:r>
          </a:p>
          <a:p>
            <a:pPr lvl="1"/>
            <a:r>
              <a:rPr lang="da-DK" dirty="0" err="1"/>
              <a:t>Servo</a:t>
            </a:r>
            <a:r>
              <a:rPr lang="da-DK" dirty="0"/>
              <a:t> Motor</a:t>
            </a:r>
          </a:p>
          <a:p>
            <a:pPr lvl="2"/>
            <a:r>
              <a:rPr lang="da-DK" dirty="0" err="1"/>
              <a:t>Servo.h</a:t>
            </a:r>
            <a:r>
              <a:rPr lang="da-DK" dirty="0"/>
              <a:t> </a:t>
            </a:r>
            <a:r>
              <a:rPr lang="da-DK" dirty="0" err="1"/>
              <a:t>library</a:t>
            </a:r>
            <a:r>
              <a:rPr lang="da-DK" dirty="0"/>
              <a:t> styrer grader</a:t>
            </a:r>
          </a:p>
          <a:p>
            <a:pPr lvl="2"/>
            <a:r>
              <a:rPr lang="da-DK" dirty="0"/>
              <a:t>Kan mappe værdier til positioner</a:t>
            </a:r>
          </a:p>
          <a:p>
            <a:pPr lvl="1"/>
            <a:r>
              <a:rPr lang="da-DK" dirty="0"/>
              <a:t>Stepper Motor</a:t>
            </a:r>
          </a:p>
          <a:p>
            <a:pPr lvl="2"/>
            <a:r>
              <a:rPr lang="da-DK" dirty="0" err="1"/>
              <a:t>CheapStepper.h</a:t>
            </a:r>
            <a:r>
              <a:rPr lang="da-DK" dirty="0"/>
              <a:t> </a:t>
            </a:r>
            <a:r>
              <a:rPr lang="da-DK" dirty="0" err="1"/>
              <a:t>library</a:t>
            </a:r>
            <a:endParaRPr lang="da-DK" dirty="0"/>
          </a:p>
          <a:p>
            <a:pPr lvl="2"/>
            <a:r>
              <a:rPr lang="da-DK" dirty="0"/>
              <a:t>Kan styre position præcist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B1B7EC5-41B3-4D4B-B5FA-31980F3BFE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125" b="74531" l="22125" r="72875"/>
                    </a14:imgEffect>
                  </a14:imgLayer>
                </a14:imgProps>
              </a:ext>
            </a:extLst>
          </a:blip>
          <a:srcRect l="21061" t="21686" r="26184" b="22678"/>
          <a:stretch/>
        </p:blipFill>
        <p:spPr>
          <a:xfrm>
            <a:off x="6483145" y="946484"/>
            <a:ext cx="2710178" cy="2286519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F777C1AC-9D66-4556-8EF1-F6EA4B67E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147" y="2097088"/>
            <a:ext cx="3291354" cy="2329265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6AF19070-4446-4EB3-ABDA-7A313E313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3736140"/>
            <a:ext cx="3682238" cy="276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1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BAF6-1067-46E7-8B65-CDA28C19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4: HC-05 Setup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19622C-585B-4E29-8AD2-58389E0A4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718212" cy="3541714"/>
          </a:xfrm>
        </p:spPr>
        <p:txBody>
          <a:bodyPr/>
          <a:lstStyle/>
          <a:p>
            <a:r>
              <a:rPr lang="da-DK" dirty="0"/>
              <a:t>Inden vi kan gå i gang med HC-05:</a:t>
            </a:r>
          </a:p>
          <a:p>
            <a:r>
              <a:rPr lang="da-DK" dirty="0"/>
              <a:t>Vi skal kunne finde vores egen</a:t>
            </a:r>
          </a:p>
          <a:p>
            <a:pPr lvl="1"/>
            <a:r>
              <a:rPr lang="da-DK" dirty="0"/>
              <a:t>Den skal have et navn</a:t>
            </a:r>
          </a:p>
          <a:p>
            <a:pPr lvl="1"/>
            <a:r>
              <a:rPr lang="da-DK" dirty="0"/>
              <a:t>Et unikt kodeord</a:t>
            </a:r>
          </a:p>
          <a:p>
            <a:r>
              <a:rPr lang="da-DK" dirty="0"/>
              <a:t>Det kan sættes op med Arduino!</a:t>
            </a:r>
          </a:p>
          <a:p>
            <a:r>
              <a:rPr lang="da-DK" dirty="0"/>
              <a:t>Koden ligger på </a:t>
            </a:r>
            <a:r>
              <a:rPr lang="da-DK" dirty="0" err="1"/>
              <a:t>github</a:t>
            </a:r>
            <a:r>
              <a:rPr lang="da-DK" dirty="0"/>
              <a:t>, vi tager opsætningsprocessen sammen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9970007-6F2A-4C48-BBC1-9569A61D2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61"/>
          <a:stretch/>
        </p:blipFill>
        <p:spPr>
          <a:xfrm>
            <a:off x="6067591" y="1931438"/>
            <a:ext cx="5197123" cy="352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9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AEA5CA-3E1E-45CD-A28A-124709C5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5: HC-05 Serial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7011921-6F55-4FF5-B640-D78BB8DC5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455331" cy="3541714"/>
          </a:xfrm>
        </p:spPr>
        <p:txBody>
          <a:bodyPr/>
          <a:lstStyle/>
          <a:p>
            <a:r>
              <a:rPr lang="da-DK" dirty="0"/>
              <a:t>Nu har vi en Bluetooth-</a:t>
            </a:r>
            <a:r>
              <a:rPr lang="da-DK" dirty="0" err="1"/>
              <a:t>serial</a:t>
            </a:r>
            <a:r>
              <a:rPr lang="da-DK" dirty="0"/>
              <a:t> forbindelse</a:t>
            </a:r>
          </a:p>
          <a:p>
            <a:pPr lvl="1"/>
            <a:r>
              <a:rPr lang="da-DK" dirty="0"/>
              <a:t>Vi skal sende data på den!</a:t>
            </a:r>
          </a:p>
          <a:p>
            <a:r>
              <a:rPr lang="da-DK" dirty="0"/>
              <a:t>Der er forskellige måder at gøre det på:</a:t>
            </a:r>
          </a:p>
          <a:p>
            <a:pPr lvl="1"/>
            <a:r>
              <a:rPr lang="da-DK" dirty="0"/>
              <a:t>Hent en app der skriver til Bluetooth:</a:t>
            </a:r>
          </a:p>
          <a:p>
            <a:pPr lvl="2"/>
            <a:r>
              <a:rPr lang="da-DK" dirty="0"/>
              <a:t>HC-05 understøttes ikke af iPhone (</a:t>
            </a:r>
            <a:r>
              <a:rPr lang="da-DK" dirty="0" err="1"/>
              <a:t>sry</a:t>
            </a:r>
            <a:r>
              <a:rPr lang="da-DK" dirty="0"/>
              <a:t>) – Apples egen skyld</a:t>
            </a:r>
          </a:p>
          <a:p>
            <a:pPr lvl="2"/>
            <a:r>
              <a:rPr lang="da-DK" dirty="0"/>
              <a:t>Android: Arduino BT Joystick </a:t>
            </a:r>
            <a:r>
              <a:rPr lang="da-DK" dirty="0" err="1"/>
              <a:t>Free</a:t>
            </a:r>
            <a:endParaRPr lang="da-DK" dirty="0"/>
          </a:p>
          <a:p>
            <a:pPr lvl="2"/>
            <a:r>
              <a:rPr lang="da-DK" dirty="0"/>
              <a:t>Windows Store: - </a:t>
            </a:r>
            <a:r>
              <a:rPr lang="da-DK" dirty="0" err="1"/>
              <a:t>BlueDuino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1364CF3-572E-4099-8641-1CBDC6038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54"/>
          <a:stretch/>
        </p:blipFill>
        <p:spPr>
          <a:xfrm>
            <a:off x="6596743" y="1913860"/>
            <a:ext cx="5157020" cy="3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85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1B8EFB-7B72-4042-BE4F-3A8FA18F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Så er det robottid!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EB7F7E2-AEE2-42FA-A3D7-29F532AFE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108604" cy="3541714"/>
          </a:xfrm>
        </p:spPr>
        <p:txBody>
          <a:bodyPr>
            <a:normAutofit fontScale="70000" lnSpcReduction="20000"/>
          </a:bodyPr>
          <a:lstStyle/>
          <a:p>
            <a:r>
              <a:rPr lang="da-DK" dirty="0"/>
              <a:t>Nu ved i (ca.) det hele!</a:t>
            </a:r>
          </a:p>
          <a:p>
            <a:r>
              <a:rPr lang="da-DK" dirty="0"/>
              <a:t>Det er tid til at bygge robotten</a:t>
            </a:r>
          </a:p>
          <a:p>
            <a:r>
              <a:rPr lang="da-DK" dirty="0"/>
              <a:t>Overvej hvilke dele der skal indgå</a:t>
            </a:r>
          </a:p>
          <a:p>
            <a:r>
              <a:rPr lang="da-DK" dirty="0"/>
              <a:t>I afslutningskonkurrencen, bliver der dømt på tre kriterier:</a:t>
            </a:r>
          </a:p>
          <a:p>
            <a:pPr lvl="1"/>
            <a:r>
              <a:rPr lang="da-DK" dirty="0"/>
              <a:t>Gennemførselstiden på en racerbane</a:t>
            </a:r>
          </a:p>
          <a:p>
            <a:pPr lvl="1"/>
            <a:r>
              <a:rPr lang="da-DK" dirty="0"/>
              <a:t>Placeringen i en knockout </a:t>
            </a:r>
            <a:r>
              <a:rPr lang="da-DK" dirty="0" err="1"/>
              <a:t>sumokonkurrence</a:t>
            </a:r>
            <a:endParaRPr lang="da-DK" dirty="0"/>
          </a:p>
          <a:p>
            <a:pPr lvl="1"/>
            <a:r>
              <a:rPr lang="da-DK" dirty="0"/>
              <a:t>Ekstrapoint for blær (Pimp jeres ride!)</a:t>
            </a:r>
          </a:p>
          <a:p>
            <a:r>
              <a:rPr lang="da-DK" dirty="0"/>
              <a:t>Holddannelse er velkomment</a:t>
            </a:r>
          </a:p>
          <a:p>
            <a:pPr lvl="1"/>
            <a:r>
              <a:rPr lang="da-DK" dirty="0"/>
              <a:t>Meld deltagere/hold ved mig</a:t>
            </a:r>
          </a:p>
          <a:p>
            <a:pPr lvl="1"/>
            <a:r>
              <a:rPr lang="da-DK" dirty="0"/>
              <a:t>Så jeg kan arrangere eventet til næste gang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97224DD5-AAFA-4642-9B19-67AB44E35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0000" l="400" r="97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0408" y="690465"/>
            <a:ext cx="3588063" cy="3588063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C812CBA3-3DB6-4BBE-872B-0B58191BDE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34" t="26123" r="20491" b="37687"/>
          <a:stretch/>
        </p:blipFill>
        <p:spPr>
          <a:xfrm>
            <a:off x="5334055" y="3632709"/>
            <a:ext cx="6288832" cy="2481942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C0957EFC-AA45-460A-87CC-6AFA04616C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1" t="29862" r="11590" b="10832"/>
          <a:stretch/>
        </p:blipFill>
        <p:spPr>
          <a:xfrm>
            <a:off x="8400432" y="959571"/>
            <a:ext cx="3644224" cy="2579832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A3BEB827-0C3D-4963-A376-D08E9D1B33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147" t="9019" r="22597" b="35349"/>
          <a:stretch/>
        </p:blipFill>
        <p:spPr>
          <a:xfrm>
            <a:off x="6094412" y="2872621"/>
            <a:ext cx="4869712" cy="381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9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2313BD1-B97B-4FFA-AAEB-B64B94281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HAPPY HACKING!</a:t>
            </a:r>
          </a:p>
        </p:txBody>
      </p:sp>
    </p:spTree>
    <p:extLst>
      <p:ext uri="{BB962C8B-B14F-4D97-AF65-F5344CB8AC3E}">
        <p14:creationId xmlns:p14="http://schemas.microsoft.com/office/powerpoint/2010/main" val="333758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B2187-225E-4B3D-B93C-8E6BC962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Recap</a:t>
            </a:r>
            <a:r>
              <a:rPr lang="da-DK" dirty="0"/>
              <a:t> fra sidst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B885292-B59D-4437-B367-2F574F035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483977" cy="3541714"/>
          </a:xfrm>
        </p:spPr>
        <p:txBody>
          <a:bodyPr/>
          <a:lstStyle/>
          <a:p>
            <a:r>
              <a:rPr lang="da-DK" dirty="0"/>
              <a:t>Vi styrede også displays:</a:t>
            </a:r>
          </a:p>
          <a:p>
            <a:pPr lvl="1"/>
            <a:r>
              <a:rPr lang="da-DK" dirty="0"/>
              <a:t>Liquid Crystal Displays</a:t>
            </a:r>
          </a:p>
          <a:p>
            <a:pPr lvl="2"/>
            <a:r>
              <a:rPr lang="da-DK" dirty="0" err="1"/>
              <a:t>LiquidCrystal.h</a:t>
            </a:r>
            <a:r>
              <a:rPr lang="da-DK" dirty="0"/>
              <a:t> </a:t>
            </a:r>
            <a:r>
              <a:rPr lang="da-DK" dirty="0" err="1"/>
              <a:t>library</a:t>
            </a:r>
            <a:endParaRPr lang="da-DK" dirty="0"/>
          </a:p>
          <a:p>
            <a:pPr lvl="2"/>
            <a:r>
              <a:rPr lang="da-DK" dirty="0"/>
              <a:t>.</a:t>
            </a:r>
            <a:r>
              <a:rPr lang="da-DK" dirty="0" err="1"/>
              <a:t>createChar</a:t>
            </a:r>
            <a:r>
              <a:rPr lang="da-DK" dirty="0"/>
              <a:t>() – tilføjede egen tegn</a:t>
            </a:r>
          </a:p>
          <a:p>
            <a:pPr lvl="2"/>
            <a:r>
              <a:rPr lang="da-DK" dirty="0"/>
              <a:t>.print() – skrev tekst ud, lige som </a:t>
            </a:r>
            <a:r>
              <a:rPr lang="da-DK" dirty="0" err="1"/>
              <a:t>Serial.print</a:t>
            </a:r>
            <a:r>
              <a:rPr lang="da-DK" dirty="0"/>
              <a:t>()</a:t>
            </a:r>
          </a:p>
          <a:p>
            <a:pPr lvl="1"/>
            <a:r>
              <a:rPr lang="da-DK" dirty="0"/>
              <a:t>7-Segment Displays</a:t>
            </a:r>
          </a:p>
          <a:p>
            <a:pPr lvl="2"/>
            <a:r>
              <a:rPr lang="da-DK" dirty="0"/>
              <a:t>Styres som individuelle </a:t>
            </a:r>
            <a:r>
              <a:rPr lang="da-DK" dirty="0" err="1"/>
              <a:t>LED’er</a:t>
            </a:r>
            <a:endParaRPr lang="da-DK" dirty="0"/>
          </a:p>
          <a:p>
            <a:pPr lvl="2"/>
            <a:r>
              <a:rPr lang="da-DK" dirty="0"/>
              <a:t>74HC595 kunne spare ledninger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819F8D0-2A03-4685-89E6-7E3863CBA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389" y="1269841"/>
            <a:ext cx="3708437" cy="19592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65D1CC92-D6E4-413E-B84C-6DD6B889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522" y="3669767"/>
            <a:ext cx="1708206" cy="216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299635-29B7-4918-A37E-B3DFB65F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a-DK" dirty="0"/>
              <a:t>Dagens Indhold</a:t>
            </a:r>
          </a:p>
        </p:txBody>
      </p:sp>
      <p:graphicFrame>
        <p:nvGraphicFramePr>
          <p:cNvPr id="13" name="Pladsholder til indhold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4190709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826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DFAE8B6-A600-49C9-A25C-E656BC595C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3DFAE8B6-A600-49C9-A25C-E656BC595C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B8CC406-D615-4B70-8D97-AD922164B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graphicEl>
                                              <a:dgm id="{3B8CC406-D615-4B70-8D97-AD922164B5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A2DF2F7-5307-4281-8441-9D28AEB2A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graphicEl>
                                              <a:dgm id="{7A2DF2F7-5307-4281-8441-9D28AEB2A9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63DD1D8-EB72-4B8C-87BC-6D754C75C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graphicEl>
                                              <a:dgm id="{063DD1D8-EB72-4B8C-87BC-6D754C75CD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02DA9B3-F4F2-4854-834B-C3F1A03CD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graphicEl>
                                              <a:dgm id="{302DA9B3-F4F2-4854-834B-C3F1A03CD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C2A3B19-9C16-4AB2-8AF4-E1AE07A7CB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graphicEl>
                                              <a:dgm id="{9C2A3B19-9C16-4AB2-8AF4-E1AE07A7CB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0BEFDF2-E395-4C1E-AE33-D12FB1BAF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graphicEl>
                                              <a:dgm id="{30BEFDF2-E395-4C1E-AE33-D12FB1BAF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391D236-0400-4FFF-849E-C7812934C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graphicEl>
                                              <a:dgm id="{F391D236-0400-4FFF-849E-C7812934CB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197FC62-4128-4818-899A-1773897368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Arduino Tips</a:t>
            </a:r>
          </a:p>
        </p:txBody>
      </p:sp>
      <p:sp>
        <p:nvSpPr>
          <p:cNvPr id="5" name="Undertitel 4">
            <a:extLst>
              <a:ext uri="{FF2B5EF4-FFF2-40B4-BE49-F238E27FC236}">
                <a16:creationId xmlns:a16="http://schemas.microsoft.com/office/drawing/2014/main" id="{ADF54A71-10C3-4A07-83FD-54F208262E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957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99E57D-4B89-4407-BD54-58A96E16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Funktioner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F4FE940-602C-467B-85DE-E33E0A480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746204" cy="3541714"/>
          </a:xfrm>
        </p:spPr>
        <p:txBody>
          <a:bodyPr/>
          <a:lstStyle/>
          <a:p>
            <a:r>
              <a:rPr lang="da-DK" dirty="0"/>
              <a:t>I kender dem allerede</a:t>
            </a:r>
          </a:p>
          <a:p>
            <a:pPr lvl="1"/>
            <a:r>
              <a:rPr lang="da-DK" dirty="0"/>
              <a:t>Det er alle udtrykkene med () i enden</a:t>
            </a:r>
          </a:p>
          <a:p>
            <a:r>
              <a:rPr lang="da-DK" dirty="0"/>
              <a:t>Vi kan skrive vores egne</a:t>
            </a:r>
          </a:p>
          <a:p>
            <a:pPr lvl="1"/>
            <a:r>
              <a:rPr lang="da-DK" dirty="0"/>
              <a:t>Ofte genbrugt kode er en kandidat</a:t>
            </a:r>
          </a:p>
          <a:p>
            <a:pPr lvl="1"/>
            <a:r>
              <a:rPr lang="da-DK" dirty="0"/>
              <a:t>Gør vores liv lettere</a:t>
            </a:r>
          </a:p>
          <a:p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13D80840-C4EA-4799-B944-438E5A1C200D}"/>
              </a:ext>
            </a:extLst>
          </p:cNvPr>
          <p:cNvSpPr txBox="1"/>
          <p:nvPr/>
        </p:nvSpPr>
        <p:spPr>
          <a:xfrm>
            <a:off x="7641771" y="2097088"/>
            <a:ext cx="2463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b);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FB8BAFDC-1F54-47AD-A544-3DED11E8673A}"/>
              </a:ext>
            </a:extLst>
          </p:cNvPr>
          <p:cNvSpPr txBox="1"/>
          <p:nvPr/>
        </p:nvSpPr>
        <p:spPr>
          <a:xfrm>
            <a:off x="6839338" y="4020344"/>
            <a:ext cx="4655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a-DK" sz="24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4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b="1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da-DK" sz="2400" b="1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b)</a:t>
            </a:r>
          </a:p>
          <a:p>
            <a:r>
              <a:rPr 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2400" b="1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sum = a + b;</a:t>
            </a:r>
          </a:p>
          <a:p>
            <a:r>
              <a:rPr 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sum;</a:t>
            </a:r>
          </a:p>
          <a:p>
            <a:r>
              <a:rPr lang="da-DK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7" name="Lige pilforbindelse 6">
            <a:extLst>
              <a:ext uri="{FF2B5EF4-FFF2-40B4-BE49-F238E27FC236}">
                <a16:creationId xmlns:a16="http://schemas.microsoft.com/office/drawing/2014/main" id="{639EE6E3-E34E-4DEB-9BCB-AC2E90BF0748}"/>
              </a:ext>
            </a:extLst>
          </p:cNvPr>
          <p:cNvCxnSpPr>
            <a:cxnSpLocks/>
          </p:cNvCxnSpPr>
          <p:nvPr/>
        </p:nvCxnSpPr>
        <p:spPr>
          <a:xfrm>
            <a:off x="6839338" y="3620278"/>
            <a:ext cx="335903" cy="400066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DAD721F2-B5ED-49ED-802E-978D2E0382EC}"/>
              </a:ext>
            </a:extLst>
          </p:cNvPr>
          <p:cNvCxnSpPr>
            <a:cxnSpLocks/>
          </p:cNvCxnSpPr>
          <p:nvPr/>
        </p:nvCxnSpPr>
        <p:spPr>
          <a:xfrm flipH="1">
            <a:off x="8047653" y="3558679"/>
            <a:ext cx="79309" cy="478644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ige pilforbindelse 12">
            <a:extLst>
              <a:ext uri="{FF2B5EF4-FFF2-40B4-BE49-F238E27FC236}">
                <a16:creationId xmlns:a16="http://schemas.microsoft.com/office/drawing/2014/main" id="{84C70CB0-FFBF-49BC-A9D1-8BAEC4F52CBC}"/>
              </a:ext>
            </a:extLst>
          </p:cNvPr>
          <p:cNvCxnSpPr>
            <a:cxnSpLocks/>
          </p:cNvCxnSpPr>
          <p:nvPr/>
        </p:nvCxnSpPr>
        <p:spPr>
          <a:xfrm flipH="1">
            <a:off x="9246635" y="3541809"/>
            <a:ext cx="88642" cy="495514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Lige pilforbindelse 14">
            <a:extLst>
              <a:ext uri="{FF2B5EF4-FFF2-40B4-BE49-F238E27FC236}">
                <a16:creationId xmlns:a16="http://schemas.microsoft.com/office/drawing/2014/main" id="{D6C305C5-CF16-45DE-8C08-96AEF06A61F6}"/>
              </a:ext>
            </a:extLst>
          </p:cNvPr>
          <p:cNvCxnSpPr>
            <a:cxnSpLocks/>
          </p:cNvCxnSpPr>
          <p:nvPr/>
        </p:nvCxnSpPr>
        <p:spPr>
          <a:xfrm flipH="1">
            <a:off x="10415296" y="3558679"/>
            <a:ext cx="118962" cy="439355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ge pilforbindelse 16">
            <a:extLst>
              <a:ext uri="{FF2B5EF4-FFF2-40B4-BE49-F238E27FC236}">
                <a16:creationId xmlns:a16="http://schemas.microsoft.com/office/drawing/2014/main" id="{1A9FF5AC-A439-4B13-936B-3A9389341B92}"/>
              </a:ext>
            </a:extLst>
          </p:cNvPr>
          <p:cNvCxnSpPr>
            <a:cxnSpLocks/>
          </p:cNvCxnSpPr>
          <p:nvPr/>
        </p:nvCxnSpPr>
        <p:spPr>
          <a:xfrm flipV="1">
            <a:off x="7945017" y="5559630"/>
            <a:ext cx="115464" cy="463142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ge pilforbindelse 18">
            <a:extLst>
              <a:ext uri="{FF2B5EF4-FFF2-40B4-BE49-F238E27FC236}">
                <a16:creationId xmlns:a16="http://schemas.microsoft.com/office/drawing/2014/main" id="{EC4EF340-AC7B-43A2-9268-EF368BC8B4C4}"/>
              </a:ext>
            </a:extLst>
          </p:cNvPr>
          <p:cNvCxnSpPr>
            <a:cxnSpLocks/>
          </p:cNvCxnSpPr>
          <p:nvPr/>
        </p:nvCxnSpPr>
        <p:spPr>
          <a:xfrm>
            <a:off x="6636397" y="5007721"/>
            <a:ext cx="538844" cy="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felt 23">
            <a:extLst>
              <a:ext uri="{FF2B5EF4-FFF2-40B4-BE49-F238E27FC236}">
                <a16:creationId xmlns:a16="http://schemas.microsoft.com/office/drawing/2014/main" id="{B644E3D7-F64A-41B2-9623-58EB6FE9AC72}"/>
              </a:ext>
            </a:extLst>
          </p:cNvPr>
          <p:cNvSpPr txBox="1"/>
          <p:nvPr/>
        </p:nvSpPr>
        <p:spPr>
          <a:xfrm>
            <a:off x="6260840" y="3183072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Returtype</a:t>
            </a:r>
          </a:p>
        </p:txBody>
      </p:sp>
      <p:sp>
        <p:nvSpPr>
          <p:cNvPr id="25" name="Tekstfelt 24">
            <a:extLst>
              <a:ext uri="{FF2B5EF4-FFF2-40B4-BE49-F238E27FC236}">
                <a16:creationId xmlns:a16="http://schemas.microsoft.com/office/drawing/2014/main" id="{36306BC1-75EA-4746-A18D-507A21AB6C80}"/>
              </a:ext>
            </a:extLst>
          </p:cNvPr>
          <p:cNvSpPr txBox="1"/>
          <p:nvPr/>
        </p:nvSpPr>
        <p:spPr>
          <a:xfrm>
            <a:off x="5131837" y="4805174"/>
            <a:ext cx="15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Local variabel</a:t>
            </a:r>
          </a:p>
        </p:txBody>
      </p:sp>
      <p:sp>
        <p:nvSpPr>
          <p:cNvPr id="27" name="Tekstfelt 26">
            <a:extLst>
              <a:ext uri="{FF2B5EF4-FFF2-40B4-BE49-F238E27FC236}">
                <a16:creationId xmlns:a16="http://schemas.microsoft.com/office/drawing/2014/main" id="{C6B11C88-7D71-4BE6-99A1-ED0112E9F6B3}"/>
              </a:ext>
            </a:extLst>
          </p:cNvPr>
          <p:cNvSpPr txBox="1"/>
          <p:nvPr/>
        </p:nvSpPr>
        <p:spPr>
          <a:xfrm>
            <a:off x="8786332" y="3183072"/>
            <a:ext cx="121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Parameter</a:t>
            </a:r>
          </a:p>
        </p:txBody>
      </p:sp>
      <p:sp>
        <p:nvSpPr>
          <p:cNvPr id="29" name="Tekstfelt 28">
            <a:extLst>
              <a:ext uri="{FF2B5EF4-FFF2-40B4-BE49-F238E27FC236}">
                <a16:creationId xmlns:a16="http://schemas.microsoft.com/office/drawing/2014/main" id="{A9EF7E8E-2560-4345-A3AE-51F7AF5D60C0}"/>
              </a:ext>
            </a:extLst>
          </p:cNvPr>
          <p:cNvSpPr txBox="1"/>
          <p:nvPr/>
        </p:nvSpPr>
        <p:spPr>
          <a:xfrm>
            <a:off x="7868816" y="3335472"/>
            <a:ext cx="75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Navn</a:t>
            </a:r>
          </a:p>
        </p:txBody>
      </p:sp>
      <p:sp>
        <p:nvSpPr>
          <p:cNvPr id="30" name="Tekstfelt 29">
            <a:extLst>
              <a:ext uri="{FF2B5EF4-FFF2-40B4-BE49-F238E27FC236}">
                <a16:creationId xmlns:a16="http://schemas.microsoft.com/office/drawing/2014/main" id="{BD655382-378B-4B8D-8727-C59000E4F13D}"/>
              </a:ext>
            </a:extLst>
          </p:cNvPr>
          <p:cNvSpPr txBox="1"/>
          <p:nvPr/>
        </p:nvSpPr>
        <p:spPr>
          <a:xfrm>
            <a:off x="7335320" y="5959336"/>
            <a:ext cx="133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Returudtryk</a:t>
            </a:r>
          </a:p>
        </p:txBody>
      </p:sp>
      <p:sp>
        <p:nvSpPr>
          <p:cNvPr id="31" name="Tekstfelt 30">
            <a:extLst>
              <a:ext uri="{FF2B5EF4-FFF2-40B4-BE49-F238E27FC236}">
                <a16:creationId xmlns:a16="http://schemas.microsoft.com/office/drawing/2014/main" id="{947A775C-CEB1-49F4-8248-CEB722636BFB}"/>
              </a:ext>
            </a:extLst>
          </p:cNvPr>
          <p:cNvSpPr txBox="1"/>
          <p:nvPr/>
        </p:nvSpPr>
        <p:spPr>
          <a:xfrm>
            <a:off x="10070840" y="3167037"/>
            <a:ext cx="121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327802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  <p:bldP spid="5" grpId="0"/>
      <p:bldP spid="24" grpId="0"/>
      <p:bldP spid="25" grpId="0"/>
      <p:bldP spid="27" grpId="0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9F0DE-11BF-4AC7-806C-A50C36E83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Opdeling af </a:t>
            </a:r>
            <a:r>
              <a:rPr lang="da-DK" dirty="0" err="1"/>
              <a:t>sketches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B8034A2-38CA-4DE4-ABBC-BF082AAD6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815654" cy="3541714"/>
          </a:xfrm>
        </p:spPr>
        <p:txBody>
          <a:bodyPr/>
          <a:lstStyle/>
          <a:p>
            <a:r>
              <a:rPr lang="da-DK" dirty="0" err="1"/>
              <a:t>Sketches</a:t>
            </a:r>
            <a:r>
              <a:rPr lang="da-DK" dirty="0"/>
              <a:t> kan deles op i mindre bidder</a:t>
            </a:r>
          </a:p>
          <a:p>
            <a:pPr lvl="1"/>
            <a:r>
              <a:rPr lang="da-DK" dirty="0"/>
              <a:t>Smart til at overskueliggøre sin kode</a:t>
            </a:r>
          </a:p>
          <a:p>
            <a:r>
              <a:rPr lang="da-DK" dirty="0"/>
              <a:t>Man opretter blot en ny .</a:t>
            </a:r>
            <a:r>
              <a:rPr lang="da-DK" dirty="0" err="1"/>
              <a:t>ino</a:t>
            </a:r>
            <a:r>
              <a:rPr lang="da-DK" dirty="0"/>
              <a:t> fil i mappen</a:t>
            </a:r>
          </a:p>
          <a:p>
            <a:pPr lvl="1"/>
            <a:r>
              <a:rPr lang="da-DK" dirty="0"/>
              <a:t>Så dukker den op som en fane i </a:t>
            </a:r>
            <a:r>
              <a:rPr lang="da-DK" dirty="0" err="1"/>
              <a:t>IDE’et</a:t>
            </a:r>
            <a:endParaRPr lang="da-DK" dirty="0"/>
          </a:p>
          <a:p>
            <a:r>
              <a:rPr lang="da-DK" dirty="0"/>
              <a:t>Kan f.eks. holde funktioner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2EB103B2-793C-4F0C-BDF2-35EC8C28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845" y="3739315"/>
            <a:ext cx="3628889" cy="1943027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1DB9C444-13E2-4ECB-8C38-554011092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067" y="2024743"/>
            <a:ext cx="5990692" cy="14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F570BF-51F2-4F66-AF19-9E4FF536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Kort om </a:t>
            </a:r>
            <a:r>
              <a:rPr lang="da-DK" dirty="0" err="1"/>
              <a:t>libraries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A4D2F48-90F4-4614-AB6A-0C037EAC7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500020" cy="3541714"/>
          </a:xfrm>
        </p:spPr>
        <p:txBody>
          <a:bodyPr>
            <a:normAutofit fontScale="92500" lnSpcReduction="10000"/>
          </a:bodyPr>
          <a:lstStyle/>
          <a:p>
            <a:r>
              <a:rPr lang="da-DK" dirty="0"/>
              <a:t>Hvis en funktioner bliver ved at gå igen</a:t>
            </a:r>
          </a:p>
          <a:p>
            <a:pPr lvl="1"/>
            <a:r>
              <a:rPr lang="da-DK" dirty="0"/>
              <a:t>Overvej at skrive et </a:t>
            </a:r>
            <a:r>
              <a:rPr lang="da-DK" dirty="0" err="1"/>
              <a:t>library</a:t>
            </a:r>
            <a:endParaRPr lang="da-DK" dirty="0"/>
          </a:p>
          <a:p>
            <a:r>
              <a:rPr lang="da-DK" dirty="0"/>
              <a:t>Libraries består af en header fil (.h)</a:t>
            </a:r>
          </a:p>
          <a:p>
            <a:pPr lvl="1"/>
            <a:r>
              <a:rPr lang="da-DK" dirty="0"/>
              <a:t>Nævner de funktioner der bruges</a:t>
            </a:r>
          </a:p>
          <a:p>
            <a:pPr lvl="1"/>
            <a:r>
              <a:rPr lang="da-DK" dirty="0"/>
              <a:t>Formen skyldes ”</a:t>
            </a:r>
            <a:r>
              <a:rPr lang="da-DK" dirty="0" err="1"/>
              <a:t>Include</a:t>
            </a:r>
            <a:r>
              <a:rPr lang="da-DK" dirty="0"/>
              <a:t> </a:t>
            </a:r>
            <a:r>
              <a:rPr lang="da-DK" dirty="0" err="1"/>
              <a:t>guard</a:t>
            </a:r>
            <a:r>
              <a:rPr lang="da-DK" dirty="0"/>
              <a:t>”</a:t>
            </a:r>
          </a:p>
          <a:p>
            <a:r>
              <a:rPr lang="da-DK" dirty="0"/>
              <a:t>Og en </a:t>
            </a:r>
            <a:r>
              <a:rPr lang="da-DK" dirty="0" err="1"/>
              <a:t>implementationsfil</a:t>
            </a:r>
            <a:endParaRPr lang="da-DK" dirty="0"/>
          </a:p>
          <a:p>
            <a:pPr lvl="1"/>
            <a:r>
              <a:rPr lang="da-DK" dirty="0"/>
              <a:t>Den beskriver funktionerne</a:t>
            </a:r>
          </a:p>
          <a:p>
            <a:pPr lvl="1"/>
            <a:r>
              <a:rPr lang="da-DK" dirty="0"/>
              <a:t>c eller </a:t>
            </a:r>
            <a:r>
              <a:rPr lang="da-DK" dirty="0" err="1"/>
              <a:t>cpp</a:t>
            </a:r>
            <a:r>
              <a:rPr lang="da-DK" dirty="0"/>
              <a:t>, når vi skriver Arduino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015BB8E1-EE76-4316-909C-20A748A72C68}"/>
              </a:ext>
            </a:extLst>
          </p:cNvPr>
          <p:cNvSpPr txBox="1"/>
          <p:nvPr/>
        </p:nvSpPr>
        <p:spPr>
          <a:xfrm>
            <a:off x="7079969" y="2097088"/>
            <a:ext cx="4655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a-DK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ifndef</a:t>
            </a:r>
            <a:r>
              <a:rPr lang="da-DK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LIBRARY_H</a:t>
            </a:r>
          </a:p>
          <a:p>
            <a:r>
              <a:rPr lang="da-DK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a-DK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a-DK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LIBRARY_H</a:t>
            </a:r>
          </a:p>
          <a:p>
            <a:endParaRPr lang="da-DK" sz="2400" b="1" dirty="0">
              <a:solidFill>
                <a:schemeClr val="bg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2400" b="1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a-DK" sz="2400" b="1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24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a-DK" sz="2400" b="1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b="1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da-DK" sz="2400" b="1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da-DK" sz="2400" b="1" dirty="0">
              <a:solidFill>
                <a:schemeClr val="bg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a-DK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</a:t>
            </a:r>
            <a:r>
              <a:rPr lang="da-DK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 LIBRARY_H */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CE913A5C-2BAA-4531-AD8E-85F4C2A62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7" t="5335" r="81012" b="-3902"/>
          <a:stretch/>
        </p:blipFill>
        <p:spPr>
          <a:xfrm>
            <a:off x="7977298" y="4698600"/>
            <a:ext cx="1888597" cy="121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1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E9148AC-1CE5-4E2D-AE99-8DF9F3BFD7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Motorstyring</a:t>
            </a:r>
          </a:p>
        </p:txBody>
      </p:sp>
      <p:sp>
        <p:nvSpPr>
          <p:cNvPr id="5" name="Undertitel 4">
            <a:extLst>
              <a:ext uri="{FF2B5EF4-FFF2-40B4-BE49-F238E27FC236}">
                <a16:creationId xmlns:a16="http://schemas.microsoft.com/office/drawing/2014/main" id="{C9D3D1E2-79A6-4A66-9BA8-D0CF5F9C39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816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dsløb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TM04033919[[fn=Kredsløb]]</Template>
  <TotalTime>7986</TotalTime>
  <Words>832</Words>
  <Application>Microsoft Office PowerPoint</Application>
  <PresentationFormat>Widescreen</PresentationFormat>
  <Paragraphs>204</Paragraphs>
  <Slides>23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23</vt:i4>
      </vt:variant>
    </vt:vector>
  </HeadingPairs>
  <TitlesOfParts>
    <vt:vector size="29" baseType="lpstr">
      <vt:lpstr>Arial</vt:lpstr>
      <vt:lpstr>Calibri</vt:lpstr>
      <vt:lpstr>Courier New</vt:lpstr>
      <vt:lpstr>Trebuchet MS</vt:lpstr>
      <vt:lpstr>Tw Cen MT</vt:lpstr>
      <vt:lpstr>Kredsløb</vt:lpstr>
      <vt:lpstr>Arduino Workshop</vt:lpstr>
      <vt:lpstr>Recap fra sidst</vt:lpstr>
      <vt:lpstr>Recap fra sidst</vt:lpstr>
      <vt:lpstr>Dagens Indhold</vt:lpstr>
      <vt:lpstr>Arduino Tips</vt:lpstr>
      <vt:lpstr>Funktioner</vt:lpstr>
      <vt:lpstr>Opdeling af sketches</vt:lpstr>
      <vt:lpstr>Kort om libraries</vt:lpstr>
      <vt:lpstr>Motorstyring</vt:lpstr>
      <vt:lpstr>Hvad er en H-bro?</vt:lpstr>
      <vt:lpstr>L293D – H-broen</vt:lpstr>
      <vt:lpstr>Fjernstyring</vt:lpstr>
      <vt:lpstr>IR fjernbetjening</vt:lpstr>
      <vt:lpstr>IR Fjernbetjening</vt:lpstr>
      <vt:lpstr>HC-05 bluetooth serial</vt:lpstr>
      <vt:lpstr>Programeksempler</vt:lpstr>
      <vt:lpstr>Eksempel 1: Arduino tips</vt:lpstr>
      <vt:lpstr>Eksempel 2: L293D motorstyring</vt:lpstr>
      <vt:lpstr>Eksempel 3: IR Fjernbetjening</vt:lpstr>
      <vt:lpstr>Eksempel 4: HC-05 Setup </vt:lpstr>
      <vt:lpstr>Eksempel 5: HC-05 Serial</vt:lpstr>
      <vt:lpstr>Så er det robottid!</vt:lpstr>
      <vt:lpstr>HAPPY HACKING!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Workshop</dc:title>
  <dc:creator>Jacob Bechmann Pedersen</dc:creator>
  <cp:lastModifiedBy>Jacob Bechmann Pedersen</cp:lastModifiedBy>
  <cp:revision>108</cp:revision>
  <dcterms:created xsi:type="dcterms:W3CDTF">2017-09-14T14:53:56Z</dcterms:created>
  <dcterms:modified xsi:type="dcterms:W3CDTF">2017-10-23T20:53:43Z</dcterms:modified>
</cp:coreProperties>
</file>